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2"/>
  </p:notesMasterIdLst>
  <p:handoutMasterIdLst>
    <p:handoutMasterId r:id="rId23"/>
  </p:handoutMasterIdLst>
  <p:sldIdLst>
    <p:sldId id="256" r:id="rId5"/>
    <p:sldId id="257" r:id="rId6"/>
    <p:sldId id="258" r:id="rId7"/>
    <p:sldId id="259" r:id="rId8"/>
    <p:sldId id="260" r:id="rId9"/>
    <p:sldId id="261" r:id="rId10"/>
    <p:sldId id="262" r:id="rId11"/>
    <p:sldId id="263" r:id="rId12"/>
    <p:sldId id="264" r:id="rId13"/>
    <p:sldId id="265" r:id="rId14"/>
    <p:sldId id="272" r:id="rId15"/>
    <p:sldId id="266" r:id="rId16"/>
    <p:sldId id="267" r:id="rId17"/>
    <p:sldId id="268" r:id="rId18"/>
    <p:sldId id="269" r:id="rId19"/>
    <p:sldId id="270" r:id="rId20"/>
    <p:sldId id="271" r:id="rId21"/>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1A14B-026A-49AD-AE1B-64A6EB15653D}" v="1" dt="2026-04-20T15:05:33.7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6763"/>
  </p:normalViewPr>
  <p:slideViewPr>
    <p:cSldViewPr>
      <p:cViewPr varScale="1">
        <p:scale>
          <a:sx n="95" d="100"/>
          <a:sy n="95" d="100"/>
        </p:scale>
        <p:origin x="1736" y="176"/>
      </p:cViewPr>
      <p:guideLst/>
    </p:cSldViewPr>
  </p:slideViewPr>
  <p:notesTextViewPr>
    <p:cViewPr>
      <p:scale>
        <a:sx n="140" d="100"/>
        <a:sy n="140" d="100"/>
      </p:scale>
      <p:origin x="0" y="0"/>
    </p:cViewPr>
  </p:notesTextViewPr>
  <p:notesViewPr>
    <p:cSldViewPr showGuides="1">
      <p:cViewPr varScale="1">
        <p:scale>
          <a:sx n="116" d="100"/>
          <a:sy n="116" d="100"/>
        </p:scale>
        <p:origin x="5192"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E1C063-A046-919D-6870-1D66550A187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6D263ED-4D38-32C6-9BF6-0449B87D74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3F6566-F4BA-D84B-B118-D641233EEBA3}" type="datetimeFigureOut">
              <a:rPr lang="en-US" smtClean="0"/>
              <a:t>10/23/26</a:t>
            </a:fld>
            <a:endParaRPr lang="en-US"/>
          </a:p>
        </p:txBody>
      </p:sp>
      <p:sp>
        <p:nvSpPr>
          <p:cNvPr id="4" name="Footer Placeholder 3">
            <a:extLst>
              <a:ext uri="{FF2B5EF4-FFF2-40B4-BE49-F238E27FC236}">
                <a16:creationId xmlns:a16="http://schemas.microsoft.com/office/drawing/2014/main" id="{4675FC30-68EB-119E-CACD-AFADFCBA4ED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A85719A-B6FD-06FA-9FD9-D55633C0F1C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479CE5-E051-7A4A-B4B4-CA53840E4B3E}" type="slidenum">
              <a:rPr lang="en-US" smtClean="0"/>
              <a:t>‹#›</a:t>
            </a:fld>
            <a:endParaRPr lang="en-US"/>
          </a:p>
        </p:txBody>
      </p:sp>
    </p:spTree>
    <p:extLst>
      <p:ext uri="{BB962C8B-B14F-4D97-AF65-F5344CB8AC3E}">
        <p14:creationId xmlns:p14="http://schemas.microsoft.com/office/powerpoint/2010/main" val="204962919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1D0C50-DCB4-324A-86D6-79910CFD62CA}" type="datetimeFigureOut">
              <a:rPr lang="en-US" smtClean="0"/>
              <a:t>10/23/26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603FF-F016-5D4B-A77E-488E1D4D2427}" type="slidenum">
              <a:rPr lang="en-US" smtClean="0"/>
              <a:t>‹#›</a:t>
            </a:fld>
            <a:endParaRPr lang="en-US"/>
          </a:p>
        </p:txBody>
      </p:sp>
    </p:spTree>
    <p:extLst>
      <p:ext uri="{BB962C8B-B14F-4D97-AF65-F5344CB8AC3E}">
        <p14:creationId xmlns:p14="http://schemas.microsoft.com/office/powerpoint/2010/main" val="1677374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min] Welcome. Last year's session covered the platforms. Today is different: we start from zero on what AI and intelligent automation actually are, then spend most of our time on how to use them safely in a practice that handles confidential client information. Add the event name and date to this slide before presenting.</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 Interactive opener. Ask for a show of hands on each question. Keep it light; there are no wrong answers. The point: whether or not a firm has chosen AI, staff and clients are probably already using it, so a plan beats hoping. Transition: 'Let's start by getting clear on what AI actually is.'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 Plain-English definition. AI here means generative AI: software trained on enormous amounts of text that can read and write in everyday language. You may know it as ChatGPT, Microsoft Copilot, Gemini, or Claude. Lean on the analogy: a fast, eager new hire who has read everything but has never met your client. Great at first drafts; needs review for everything.</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 Introduce intelligent automation (IA). Automation follows fixed rules: if this happens, do that. AI handles messy, unstructured work: reading, drafting, summarizing. Combined, they let a whole workflow run with people reviewing at key points. Intelligent automation is a capability a firm builds over time, not a one-time project. Most firms will adopt IA, not AI alone, because the value is in the workflow.</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 Walk the five stages of a typical matter and show who does what. Ask the room which step costs them the most time today; that is the best place to start. Reinforce: human plus AI collaboration. The professional decides and advises; automation and AI speed up the work around that advice.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Now to the heart of the confidentiality concern. Do not name a winner. Terms change frequently, so the point is the category: consumer versus business accounts. Advise attendees to read current terms and settings themselves and to confirm any no-training commitment in the contract, not just on a marketing page.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 The single most useful slide to hand to staff. Tier 1 needs no approval. Tier 2 needs an approved business tool plus anonymization. Tier 3 never goes into any AI tool unless your firm has specifically vetted that use. Tailor the lists to your own profession and regulators.</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The example is entirely fictional. Even the 'after' version belongs in an approved business tool for client-related work. Re-identification is possible when facts are unusual, so remove distinctive details as well as names.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Suggest attendees put these questions in writing and keep the answers on file. A vendor that cannot answer them plainly is not ready for client data. Security certifications are a baseline signal, not a guarantee.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ABA Formal Opinion 512 (July 2024) addresses generative AI and the duties of competence, confidentiality, communication, supervision, candor to tribunals, and fees. Other professions have their own or emerging guidance. Please verify current rules for your jurisdiction and profession before presenting. General information, not legal advice.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(hidden). Use if asked where to begin. These share two traits: little or no confidential data is required, and a professional reviews the output before it reaches a client.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 Mata v. Avianca (S.D.N.Y. 2023) is the widely cited example; confirm details before presenting. The lesson is not that AI is unusable but that output is a draft to be verified, never a source of authority. Then walk the four-step habit. Step 4 matters for supervision duties: the professional, not the tool, is accountable.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 min] Live demo moment. Run this prompt in an approved business-grade tool, then critique the output together: what would the attorney correct before sending? Point out the safeguard line: asking the tool to flag items for review builds a human checkpoint into the draft. Invite a volunteer to suggest a change to the prompt.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Offer to share a sample one-page policy template after the session. Emphasize incident response: people will make mistakes, and a clear no-blame reporting step is better than silence. Governance first: the policy is what makes adoption sustainable.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 Make the first step small and concrete. The week-1 inventory often surprises firms: staff are frequently already using consumer tools, which is the strongest argument for providing an approved alternative.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 plus Q&amp;A] Close by returning to the title: hesitation is reasonable, but it does not need to be permanent. Invite questions and offer follow-up resources such as the vendor question list and sample policy. Two hidden backup slides follow this one (clients using AI; low-risk starting points) in case questions go there.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(hidden). Use if questions turn to client AI use. Treat it as an opening, not a threat: clients who bring AI-generated drafts are often engaged; show why professional judgment, local law knowledge, and tax coordination matter.</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Dark">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AEC54-116E-0C6C-E3CC-80717A6A03B8}"/>
              </a:ext>
            </a:extLst>
          </p:cNvPr>
          <p:cNvSpPr>
            <a:spLocks noGrp="1"/>
          </p:cNvSpPr>
          <p:nvPr>
            <p:ph type="ctrTitle" hasCustomPrompt="1"/>
          </p:nvPr>
        </p:nvSpPr>
        <p:spPr>
          <a:xfrm>
            <a:off x="335360" y="1268760"/>
            <a:ext cx="9361040" cy="1685948"/>
          </a:xfrm>
        </p:spPr>
        <p:txBody>
          <a:bodyPr anchor="b">
            <a:noAutofit/>
          </a:bodyPr>
          <a:lstStyle>
            <a:lvl1pPr algn="l">
              <a:defRPr sz="6000" b="1" i="0">
                <a:solidFill>
                  <a:schemeClr val="tx1"/>
                </a:solidFill>
              </a:defRPr>
            </a:lvl1pPr>
          </a:lstStyle>
          <a:p>
            <a:pPr>
              <a:defRPr lang="en-US"/>
            </a:pPr>
            <a:r>
              <a:rPr lang="en-US"/>
              <a:t>Title</a:t>
            </a:r>
          </a:p>
        </p:txBody>
      </p:sp>
      <p:sp>
        <p:nvSpPr>
          <p:cNvPr id="3" name="Subtitle 2">
            <a:extLst>
              <a:ext uri="{FF2B5EF4-FFF2-40B4-BE49-F238E27FC236}">
                <a16:creationId xmlns:a16="http://schemas.microsoft.com/office/drawing/2014/main" id="{9FD3D781-26D0-004F-C615-7D4A8EE88395}"/>
              </a:ext>
            </a:extLst>
          </p:cNvPr>
          <p:cNvSpPr>
            <a:spLocks noGrp="1"/>
          </p:cNvSpPr>
          <p:nvPr>
            <p:ph type="subTitle" idx="1" hasCustomPrompt="1"/>
          </p:nvPr>
        </p:nvSpPr>
        <p:spPr>
          <a:xfrm>
            <a:off x="335360" y="2954708"/>
            <a:ext cx="9361040" cy="469310"/>
          </a:xfrm>
        </p:spPr>
        <p:txBody>
          <a:bodyPr anchor="b">
            <a:noAutofit/>
          </a:bodyPr>
          <a:lstStyle>
            <a:lvl1pPr marL="0" indent="0" algn="l">
              <a:lnSpc>
                <a:spcPts val="3280"/>
              </a:lnSpc>
              <a:buNone/>
              <a:defRPr sz="2400" b="1" i="0">
                <a:solidFill>
                  <a:schemeClr val="accent4"/>
                </a:solidFill>
                <a:latin typeface="Instrument Sans SemiBold" pitchFamily="2" charset="0"/>
                <a:ea typeface="Inter"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lang="en-US"/>
            </a:pPr>
            <a:r>
              <a:rPr lang="en-US"/>
              <a:t>Subtitle</a:t>
            </a:r>
          </a:p>
        </p:txBody>
      </p:sp>
      <p:pic>
        <p:nvPicPr>
          <p:cNvPr id="11" name="Picture 10">
            <a:extLst>
              <a:ext uri="{FF2B5EF4-FFF2-40B4-BE49-F238E27FC236}">
                <a16:creationId xmlns:a16="http://schemas.microsoft.com/office/drawing/2014/main" id="{6EFA3283-1575-1DF7-A207-2F139FD71F7F}"/>
              </a:ext>
            </a:extLst>
          </p:cNvPr>
          <p:cNvPicPr>
            <a:picLocks noChangeAspect="1"/>
          </p:cNvPicPr>
          <p:nvPr/>
        </p:nvPicPr>
        <p:blipFill>
          <a:blip r:embed="rId3"/>
          <a:stretch>
            <a:fillRect/>
          </a:stretch>
        </p:blipFill>
        <p:spPr>
          <a:xfrm>
            <a:off x="460249" y="6323548"/>
            <a:ext cx="1560368" cy="323850"/>
          </a:xfrm>
          <a:prstGeom prst="rect">
            <a:avLst/>
          </a:prstGeom>
        </p:spPr>
      </p:pic>
      <p:sp>
        <p:nvSpPr>
          <p:cNvPr id="4" name="TextBox 3">
            <a:extLst>
              <a:ext uri="{FF2B5EF4-FFF2-40B4-BE49-F238E27FC236}">
                <a16:creationId xmlns:a16="http://schemas.microsoft.com/office/drawing/2014/main" id="{BDEE2B66-9108-E158-896D-8524232FD70D}"/>
              </a:ext>
            </a:extLst>
          </p:cNvPr>
          <p:cNvSpPr txBox="1"/>
          <p:nvPr userDrawn="1"/>
        </p:nvSpPr>
        <p:spPr>
          <a:xfrm>
            <a:off x="3203449" y="6351131"/>
            <a:ext cx="6097508" cy="246221"/>
          </a:xfrm>
          <a:prstGeom prst="rect">
            <a:avLst/>
          </a:prstGeom>
          <a:noFill/>
        </p:spPr>
        <p:txBody>
          <a:bodyPr wrap="square">
            <a:spAutoFit/>
          </a:bodyPr>
          <a:lstStyle/>
          <a:p>
            <a:pPr algn="ctr">
              <a:defRPr lang="en-US"/>
            </a:pPr>
            <a:r>
              <a:rPr lang="en-US" sz="1000" b="0" i="0" kern="0">
                <a:solidFill>
                  <a:schemeClr val="accent4"/>
                </a:solidFill>
                <a:latin typeface="Inter" panose="02000503000000020004" pitchFamily="2" charset="0"/>
                <a:ea typeface="Inter" panose="02000503000000020004" pitchFamily="2" charset="0"/>
                <a:cs typeface="Roboto Slab" pitchFamily="34" charset="-120"/>
              </a:rPr>
              <a:t>Ashling 2026 Proprietary and Confidential.</a:t>
            </a:r>
            <a:endParaRPr lang="en-US" sz="1000" b="0" i="0">
              <a:solidFill>
                <a:schemeClr val="accent4"/>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1519845698"/>
      </p:ext>
    </p:extLst>
  </p:cSld>
  <p:clrMapOvr>
    <a:overrideClrMapping bg1="dk1" tx1="lt1" bg2="dk2" tx2="lt2" accent1="accent1" accent2="accent2" accent3="accent3" accent4="accent4" accent5="accent5" accent6="accent6" hlink="hlink" folHlink="folHlink"/>
  </p:clrMapOvr>
  <p:transition/>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Peaks_Mint">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502C-DF99-CF6E-4416-9FEBAC41CFA6}"/>
              </a:ext>
            </a:extLst>
          </p:cNvPr>
          <p:cNvSpPr>
            <a:spLocks noGrp="1"/>
          </p:cNvSpPr>
          <p:nvPr>
            <p:ph type="ctrTitle" hasCustomPrompt="1"/>
          </p:nvPr>
        </p:nvSpPr>
        <p:spPr>
          <a:xfrm>
            <a:off x="335360" y="1273742"/>
            <a:ext cx="9361040" cy="1685948"/>
          </a:xfrm>
        </p:spPr>
        <p:txBody>
          <a:bodyPr anchor="b">
            <a:noAutofit/>
          </a:bodyPr>
          <a:lstStyle>
            <a:lvl1pPr algn="l">
              <a:defRPr sz="6000" b="1" i="0">
                <a:solidFill>
                  <a:schemeClr val="bg1"/>
                </a:solidFill>
              </a:defRPr>
            </a:lvl1pPr>
          </a:lstStyle>
          <a:p>
            <a:pPr>
              <a:defRPr lang="en-US"/>
            </a:pPr>
            <a:r>
              <a:rPr lang="en-US"/>
              <a:t>Title</a:t>
            </a:r>
          </a:p>
        </p:txBody>
      </p:sp>
      <p:sp>
        <p:nvSpPr>
          <p:cNvPr id="3" name="Subtitle 2">
            <a:extLst>
              <a:ext uri="{FF2B5EF4-FFF2-40B4-BE49-F238E27FC236}">
                <a16:creationId xmlns:a16="http://schemas.microsoft.com/office/drawing/2014/main" id="{A50FE559-941F-5222-986D-C8877315A680}"/>
              </a:ext>
            </a:extLst>
          </p:cNvPr>
          <p:cNvSpPr>
            <a:spLocks noGrp="1"/>
          </p:cNvSpPr>
          <p:nvPr>
            <p:ph type="subTitle" idx="1" hasCustomPrompt="1"/>
          </p:nvPr>
        </p:nvSpPr>
        <p:spPr>
          <a:xfrm>
            <a:off x="335360" y="2959690"/>
            <a:ext cx="9361040" cy="469310"/>
          </a:xfrm>
        </p:spPr>
        <p:txBody>
          <a:bodyPr anchor="b">
            <a:noAutofit/>
          </a:bodyPr>
          <a:lstStyle>
            <a:lvl1pPr marL="0" indent="0" algn="l">
              <a:lnSpc>
                <a:spcPts val="3280"/>
              </a:lnSpc>
              <a:buNone/>
              <a:defRPr sz="2400" b="1" i="0">
                <a:solidFill>
                  <a:schemeClr val="bg1"/>
                </a:solidFill>
                <a:latin typeface="Instrument Sans SemiBold" pitchFamily="2" charset="0"/>
                <a:ea typeface="Inter"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lang="en-US"/>
            </a:pPr>
            <a:r>
              <a:rPr lang="en-US"/>
              <a:t>Subtitle</a:t>
            </a:r>
          </a:p>
        </p:txBody>
      </p:sp>
      <p:sp>
        <p:nvSpPr>
          <p:cNvPr id="6" name="TextBox 5">
            <a:extLst>
              <a:ext uri="{FF2B5EF4-FFF2-40B4-BE49-F238E27FC236}">
                <a16:creationId xmlns:a16="http://schemas.microsoft.com/office/drawing/2014/main" id="{D734DC5A-EFB2-1E11-E7FB-B4A185095F97}"/>
              </a:ext>
            </a:extLst>
          </p:cNvPr>
          <p:cNvSpPr txBox="1"/>
          <p:nvPr userDrawn="1"/>
        </p:nvSpPr>
        <p:spPr>
          <a:xfrm>
            <a:off x="3203449" y="6367075"/>
            <a:ext cx="6097508" cy="246221"/>
          </a:xfrm>
          <a:prstGeom prst="rect">
            <a:avLst/>
          </a:prstGeom>
          <a:noFill/>
        </p:spPr>
        <p:txBody>
          <a:bodyPr wrap="square">
            <a:spAutoFit/>
          </a:bodyPr>
          <a:lstStyle/>
          <a:p>
            <a:pPr algn="ctr">
              <a:defRPr lang="en-US"/>
            </a:pPr>
            <a:r>
              <a:rPr lang="en-US" sz="1000" b="0" i="0" kern="0">
                <a:solidFill>
                  <a:schemeClr val="tx2"/>
                </a:solidFill>
                <a:latin typeface="Inter" panose="02000503000000020004" pitchFamily="2" charset="0"/>
                <a:ea typeface="Inter" panose="02000503000000020004" pitchFamily="2" charset="0"/>
                <a:cs typeface="Roboto Slab" pitchFamily="34" charset="-120"/>
              </a:rPr>
              <a:t>Ashling 2026 Proprietary and Confidential.</a:t>
            </a:r>
            <a:endParaRPr lang="en-US" sz="1000" b="0" i="0">
              <a:solidFill>
                <a:schemeClr val="tx2"/>
              </a:solidFill>
              <a:latin typeface="Inter" panose="02000503000000020004" pitchFamily="2" charset="0"/>
              <a:ea typeface="Inter" panose="02000503000000020004" pitchFamily="2" charset="0"/>
            </a:endParaRPr>
          </a:p>
        </p:txBody>
      </p:sp>
      <p:sp>
        <p:nvSpPr>
          <p:cNvPr id="7" name="TextBox 6">
            <a:extLst>
              <a:ext uri="{FF2B5EF4-FFF2-40B4-BE49-F238E27FC236}">
                <a16:creationId xmlns:a16="http://schemas.microsoft.com/office/drawing/2014/main" id="{0E3B9BFA-7E25-4009-E156-8A0A64507E1B}"/>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t>‹#›</a:t>
            </a:fld>
            <a:endParaRPr lang="en-US" sz="1000" b="0" i="0">
              <a:solidFill>
                <a:schemeClr val="bg2"/>
              </a:solidFill>
              <a:latin typeface="Inter" panose="02000503000000020004" pitchFamily="2" charset="0"/>
              <a:ea typeface="Inter" panose="02000503000000020004" pitchFamily="2" charset="0"/>
            </a:endParaRPr>
          </a:p>
        </p:txBody>
      </p:sp>
      <p:pic>
        <p:nvPicPr>
          <p:cNvPr id="5" name="Picture 4">
            <a:extLst>
              <a:ext uri="{FF2B5EF4-FFF2-40B4-BE49-F238E27FC236}">
                <a16:creationId xmlns:a16="http://schemas.microsoft.com/office/drawing/2014/main" id="{6EB23E73-2284-2FB1-1EA3-AD2ACB3EE1CA}"/>
              </a:ext>
            </a:extLst>
          </p:cNvPr>
          <p:cNvPicPr>
            <a:picLocks noChangeAspect="1"/>
          </p:cNvPicPr>
          <p:nvPr userDrawn="1"/>
        </p:nvPicPr>
        <p:blipFill>
          <a:blip r:embed="rId3"/>
          <a:stretch>
            <a:fillRect/>
          </a:stretch>
        </p:blipFill>
        <p:spPr>
          <a:xfrm>
            <a:off x="460249" y="6323548"/>
            <a:ext cx="1560368" cy="323850"/>
          </a:xfrm>
          <a:prstGeom prst="rect">
            <a:avLst/>
          </a:prstGeom>
        </p:spPr>
      </p:pic>
    </p:spTree>
    <p:extLst>
      <p:ext uri="{BB962C8B-B14F-4D97-AF65-F5344CB8AC3E}">
        <p14:creationId xmlns:p14="http://schemas.microsoft.com/office/powerpoint/2010/main" val="3734168375"/>
      </p:ext>
    </p:extLst>
  </p:cSld>
  <p:clrMapOvr>
    <a:overrideClrMapping bg1="dk1" tx1="lt1" bg2="dk2" tx2="lt2" accent1="accent1" accent2="accent2" accent3="accent3" accent4="accent4" accent5="accent5" accent6="accent6" hlink="hlink" folHlink="folHlink"/>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_Dark">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9" name="Online Image Placeholder 8">
            <a:extLst>
              <a:ext uri="{FF2B5EF4-FFF2-40B4-BE49-F238E27FC236}">
                <a16:creationId xmlns:a16="http://schemas.microsoft.com/office/drawing/2014/main" id="{82A8D202-C5A9-3665-B7B4-459ECBBA887C}"/>
              </a:ext>
            </a:extLst>
          </p:cNvPr>
          <p:cNvSpPr>
            <a:spLocks noGrp="1"/>
          </p:cNvSpPr>
          <p:nvPr>
            <p:ph type="clipArt" sz="quarter" idx="10"/>
          </p:nvPr>
        </p:nvSpPr>
        <p:spPr>
          <a:xfrm>
            <a:off x="0" y="0"/>
            <a:ext cx="3935413" cy="6858000"/>
          </a:xfrm>
        </p:spPr>
        <p:txBody>
          <a:bodyPr/>
          <a:lstStyle/>
          <a:p>
            <a:r>
              <a:rPr lang="en-US"/>
              <a:t>Click icon to add online image</a:t>
            </a:r>
          </a:p>
        </p:txBody>
      </p:sp>
      <p:pic>
        <p:nvPicPr>
          <p:cNvPr id="10" name="Picture 9">
            <a:extLst>
              <a:ext uri="{FF2B5EF4-FFF2-40B4-BE49-F238E27FC236}">
                <a16:creationId xmlns:a16="http://schemas.microsoft.com/office/drawing/2014/main" id="{1765F371-CC29-90D4-0EBE-6D726A9B1A85}"/>
              </a:ext>
            </a:extLst>
          </p:cNvPr>
          <p:cNvPicPr>
            <a:picLocks noChangeAspect="1"/>
          </p:cNvPicPr>
          <p:nvPr userDrawn="1"/>
        </p:nvPicPr>
        <p:blipFill>
          <a:blip r:embed="rId3"/>
          <a:stretch>
            <a:fillRect/>
          </a:stretch>
        </p:blipFill>
        <p:spPr>
          <a:xfrm>
            <a:off x="460249" y="6323548"/>
            <a:ext cx="1560368" cy="323850"/>
          </a:xfrm>
          <a:prstGeom prst="rect">
            <a:avLst/>
          </a:prstGeom>
        </p:spPr>
      </p:pic>
      <p:sp>
        <p:nvSpPr>
          <p:cNvPr id="4" name="TextBox 3">
            <a:extLst>
              <a:ext uri="{FF2B5EF4-FFF2-40B4-BE49-F238E27FC236}">
                <a16:creationId xmlns:a16="http://schemas.microsoft.com/office/drawing/2014/main" id="{EC995391-0592-5F7D-5373-73F3926618EB}"/>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t>‹#›</a:t>
            </a:fld>
            <a:endParaRPr lang="en-US" sz="1000" b="0" i="0">
              <a:solidFill>
                <a:schemeClr val="bg2"/>
              </a:solidFill>
              <a:latin typeface="Inter" panose="02000503000000020004" pitchFamily="2" charset="0"/>
              <a:ea typeface="Inter" panose="02000503000000020004" pitchFamily="2" charset="0"/>
            </a:endParaRPr>
          </a:p>
        </p:txBody>
      </p:sp>
      <p:sp>
        <p:nvSpPr>
          <p:cNvPr id="2" name="Title 1">
            <a:extLst>
              <a:ext uri="{FF2B5EF4-FFF2-40B4-BE49-F238E27FC236}">
                <a16:creationId xmlns:a16="http://schemas.microsoft.com/office/drawing/2014/main" id="{2E7485A1-3416-F170-80E1-56CF9635EBDB}"/>
              </a:ext>
            </a:extLst>
          </p:cNvPr>
          <p:cNvSpPr>
            <a:spLocks noGrp="1"/>
          </p:cNvSpPr>
          <p:nvPr>
            <p:ph type="title" hasCustomPrompt="1"/>
          </p:nvPr>
        </p:nvSpPr>
        <p:spPr>
          <a:xfrm>
            <a:off x="4655840" y="1252616"/>
            <a:ext cx="4143005" cy="720080"/>
          </a:xfrm>
        </p:spPr>
        <p:txBody>
          <a:bodyPr/>
          <a:lstStyle>
            <a:lvl1pPr>
              <a:defRPr>
                <a:solidFill>
                  <a:schemeClr val="accent2"/>
                </a:solidFill>
              </a:defRPr>
            </a:lvl1pPr>
          </a:lstStyle>
          <a:p>
            <a:pPr>
              <a:defRPr lang="en-US"/>
            </a:pPr>
            <a:r>
              <a:rPr lang="en-US"/>
              <a:t>Agenda</a:t>
            </a:r>
          </a:p>
        </p:txBody>
      </p:sp>
      <p:sp>
        <p:nvSpPr>
          <p:cNvPr id="5" name="Content Placeholder 2">
            <a:extLst>
              <a:ext uri="{FF2B5EF4-FFF2-40B4-BE49-F238E27FC236}">
                <a16:creationId xmlns:a16="http://schemas.microsoft.com/office/drawing/2014/main" id="{828F5536-E03D-9D93-CF8B-7DD416F930AC}"/>
              </a:ext>
            </a:extLst>
          </p:cNvPr>
          <p:cNvSpPr>
            <a:spLocks noGrp="1"/>
          </p:cNvSpPr>
          <p:nvPr>
            <p:ph idx="1" hasCustomPrompt="1"/>
          </p:nvPr>
        </p:nvSpPr>
        <p:spPr>
          <a:xfrm>
            <a:off x="4655840" y="2276872"/>
            <a:ext cx="5731348" cy="2558222"/>
          </a:xfrm>
        </p:spPr>
        <p:txBody>
          <a:bodyPr anchor="t">
            <a:noAutofit/>
          </a:bodyPr>
          <a:lstStyle>
            <a:lvl1pPr marL="457200" indent="-457200">
              <a:buFont typeface="+mj-lt"/>
              <a:buAutoNum type="arabicPeriod"/>
              <a:defRPr sz="2400" b="1" i="0">
                <a:solidFill>
                  <a:schemeClr val="accent4"/>
                </a:solidFill>
                <a:latin typeface="Instrument Sans SemiBold" pitchFamily="2" charset="0"/>
              </a:defRPr>
            </a:lvl1pPr>
            <a:lvl2pPr marL="457200" indent="0">
              <a:buFont typeface="+mj-lt"/>
              <a:buNone/>
              <a:defRPr sz="2000" b="1" i="0">
                <a:solidFill>
                  <a:schemeClr val="bg2"/>
                </a:solidFill>
                <a:latin typeface="Instrument Sans SemiBold" pitchFamily="2" charset="0"/>
              </a:defRPr>
            </a:lvl2pPr>
            <a:lvl3pPr marL="1257300" indent="-342900">
              <a:buFont typeface="+mj-lt"/>
              <a:buAutoNum type="arabicPeriod"/>
              <a:defRPr sz="1800" b="1" i="0">
                <a:solidFill>
                  <a:schemeClr val="bg2"/>
                </a:solidFill>
                <a:latin typeface="Instrument Sans SemiBold" pitchFamily="2" charset="0"/>
              </a:defRPr>
            </a:lvl3pPr>
            <a:lvl4pPr marL="1714500" indent="-342900">
              <a:buFont typeface="+mj-lt"/>
              <a:buAutoNum type="arabicPeriod"/>
              <a:defRPr sz="1600" b="1" i="0">
                <a:solidFill>
                  <a:schemeClr val="bg2"/>
                </a:solidFill>
                <a:latin typeface="Instrument Sans SemiBold" pitchFamily="2" charset="0"/>
              </a:defRPr>
            </a:lvl4pPr>
            <a:lvl5pPr marL="2171700" indent="-342900">
              <a:buFont typeface="+mj-lt"/>
              <a:buAutoNum type="arabicPeriod"/>
              <a:defRPr sz="1600" b="1" i="0">
                <a:solidFill>
                  <a:schemeClr val="bg2"/>
                </a:solidFill>
                <a:latin typeface="Instrument Sans SemiBold" pitchFamily="2" charset="0"/>
              </a:defRPr>
            </a:lvl5pPr>
          </a:lstStyle>
          <a:p>
            <a:pPr lvl="0">
              <a:defRPr lang="en-US"/>
            </a:pPr>
            <a:r>
              <a:rPr lang="en-US"/>
              <a:t>Click to add section</a:t>
            </a:r>
          </a:p>
        </p:txBody>
      </p:sp>
    </p:spTree>
    <p:extLst>
      <p:ext uri="{BB962C8B-B14F-4D97-AF65-F5344CB8AC3E}">
        <p14:creationId xmlns:p14="http://schemas.microsoft.com/office/powerpoint/2010/main" val="5172366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_Light">
    <p:bg>
      <p:bgPr>
        <a:solidFill>
          <a:schemeClr val="bg2"/>
        </a:solidFill>
        <a:effectLst/>
      </p:bgPr>
    </p:bg>
    <p:spTree>
      <p:nvGrpSpPr>
        <p:cNvPr id="1" name=""/>
        <p:cNvGrpSpPr/>
        <p:nvPr/>
      </p:nvGrpSpPr>
      <p:grpSpPr>
        <a:xfrm>
          <a:off x="0" y="0"/>
          <a:ext cx="0" cy="0"/>
          <a:chOff x="0" y="0"/>
          <a:chExt cx="0" cy="0"/>
        </a:xfrm>
      </p:grpSpPr>
      <p:sp>
        <p:nvSpPr>
          <p:cNvPr id="4" name="Online Image Placeholder 8">
            <a:extLst>
              <a:ext uri="{FF2B5EF4-FFF2-40B4-BE49-F238E27FC236}">
                <a16:creationId xmlns:a16="http://schemas.microsoft.com/office/drawing/2014/main" id="{6EF55BED-B54F-2B6F-70E5-FB6E30B6F566}"/>
              </a:ext>
            </a:extLst>
          </p:cNvPr>
          <p:cNvSpPr>
            <a:spLocks noGrp="1"/>
          </p:cNvSpPr>
          <p:nvPr>
            <p:ph type="clipArt" sz="quarter" idx="10"/>
          </p:nvPr>
        </p:nvSpPr>
        <p:spPr>
          <a:xfrm>
            <a:off x="0" y="0"/>
            <a:ext cx="3935413" cy="6858000"/>
          </a:xfrm>
        </p:spPr>
        <p:txBody>
          <a:bodyPr/>
          <a:lstStyle/>
          <a:p>
            <a:r>
              <a:rPr lang="en-US"/>
              <a:t>Click icon to add online image</a:t>
            </a:r>
          </a:p>
        </p:txBody>
      </p:sp>
      <p:sp>
        <p:nvSpPr>
          <p:cNvPr id="2" name="Title 1">
            <a:extLst>
              <a:ext uri="{FF2B5EF4-FFF2-40B4-BE49-F238E27FC236}">
                <a16:creationId xmlns:a16="http://schemas.microsoft.com/office/drawing/2014/main" id="{2E7485A1-3416-F170-80E1-56CF9635EBDB}"/>
              </a:ext>
            </a:extLst>
          </p:cNvPr>
          <p:cNvSpPr>
            <a:spLocks noGrp="1"/>
          </p:cNvSpPr>
          <p:nvPr>
            <p:ph type="title" hasCustomPrompt="1"/>
          </p:nvPr>
        </p:nvSpPr>
        <p:spPr>
          <a:xfrm>
            <a:off x="4655840" y="1268760"/>
            <a:ext cx="5583165" cy="720080"/>
          </a:xfrm>
        </p:spPr>
        <p:txBody>
          <a:bodyPr>
            <a:noAutofit/>
          </a:bodyPr>
          <a:lstStyle>
            <a:lvl1pPr>
              <a:defRPr>
                <a:solidFill>
                  <a:schemeClr val="tx1"/>
                </a:solidFill>
              </a:defRPr>
            </a:lvl1pPr>
          </a:lstStyle>
          <a:p>
            <a:pPr>
              <a:defRPr lang="en-US"/>
            </a:pPr>
            <a:r>
              <a:rPr lang="en-US"/>
              <a:t>Agenda</a:t>
            </a:r>
          </a:p>
        </p:txBody>
      </p:sp>
      <p:sp>
        <p:nvSpPr>
          <p:cNvPr id="5" name="Content Placeholder 2">
            <a:extLst>
              <a:ext uri="{FF2B5EF4-FFF2-40B4-BE49-F238E27FC236}">
                <a16:creationId xmlns:a16="http://schemas.microsoft.com/office/drawing/2014/main" id="{828F5536-E03D-9D93-CF8B-7DD416F930AC}"/>
              </a:ext>
            </a:extLst>
          </p:cNvPr>
          <p:cNvSpPr>
            <a:spLocks noGrp="1"/>
          </p:cNvSpPr>
          <p:nvPr>
            <p:ph idx="1" hasCustomPrompt="1"/>
          </p:nvPr>
        </p:nvSpPr>
        <p:spPr>
          <a:xfrm>
            <a:off x="4655840" y="2149888"/>
            <a:ext cx="6451428" cy="2558223"/>
          </a:xfrm>
        </p:spPr>
        <p:txBody>
          <a:bodyPr anchor="t">
            <a:noAutofit/>
          </a:bodyPr>
          <a:lstStyle>
            <a:lvl1pPr marL="457200" indent="-457200">
              <a:buFont typeface="+mj-lt"/>
              <a:buAutoNum type="arabicPeriod"/>
              <a:defRPr sz="2400" b="1" i="0">
                <a:solidFill>
                  <a:schemeClr val="tx1"/>
                </a:solidFill>
                <a:latin typeface="Instrument Sans SemiBold" pitchFamily="2" charset="0"/>
              </a:defRPr>
            </a:lvl1pPr>
            <a:lvl2pPr marL="914400" indent="-457200">
              <a:buFont typeface="+mj-lt"/>
              <a:buAutoNum type="arabicPeriod"/>
              <a:defRPr sz="2000" b="1" i="0">
                <a:solidFill>
                  <a:schemeClr val="tx1"/>
                </a:solidFill>
                <a:latin typeface="Instrument Sans SemiBold" pitchFamily="2" charset="0"/>
              </a:defRPr>
            </a:lvl2pPr>
            <a:lvl3pPr marL="1257300" indent="-342900">
              <a:buFont typeface="+mj-lt"/>
              <a:buAutoNum type="arabicPeriod"/>
              <a:defRPr sz="1800" b="1" i="0">
                <a:solidFill>
                  <a:schemeClr val="tx1"/>
                </a:solidFill>
                <a:latin typeface="Instrument Sans SemiBold" pitchFamily="2" charset="0"/>
              </a:defRPr>
            </a:lvl3pPr>
            <a:lvl4pPr marL="1714500" indent="-342900">
              <a:buFont typeface="+mj-lt"/>
              <a:buAutoNum type="arabicPeriod"/>
              <a:defRPr sz="1600" b="1" i="0">
                <a:solidFill>
                  <a:schemeClr val="tx1"/>
                </a:solidFill>
                <a:latin typeface="Instrument Sans SemiBold" pitchFamily="2" charset="0"/>
              </a:defRPr>
            </a:lvl4pPr>
            <a:lvl5pPr marL="2171700" indent="-342900">
              <a:buFont typeface="+mj-lt"/>
              <a:buAutoNum type="arabicPeriod"/>
              <a:defRPr sz="1600" b="1" i="0">
                <a:solidFill>
                  <a:schemeClr val="tx1"/>
                </a:solidFill>
                <a:latin typeface="Instrument Sans SemiBold" pitchFamily="2" charset="0"/>
              </a:defRPr>
            </a:lvl5pPr>
          </a:lstStyle>
          <a:p>
            <a:pPr lvl="0">
              <a:defRPr lang="en-US"/>
            </a:pPr>
            <a:r>
              <a:rPr lang="en-US"/>
              <a:t>Click to add section</a:t>
            </a:r>
          </a:p>
        </p:txBody>
      </p:sp>
      <p:pic>
        <p:nvPicPr>
          <p:cNvPr id="7" name="Picture 6" descr="A black background with letters&#10;&#10;AI-generated content may be incorrect.">
            <a:extLst>
              <a:ext uri="{FF2B5EF4-FFF2-40B4-BE49-F238E27FC236}">
                <a16:creationId xmlns:a16="http://schemas.microsoft.com/office/drawing/2014/main" id="{CCD7AD81-7E18-5013-41EF-DF6834014AC8}"/>
              </a:ext>
            </a:extLst>
          </p:cNvPr>
          <p:cNvPicPr>
            <a:picLocks noChangeAspect="1"/>
          </p:cNvPicPr>
          <p:nvPr userDrawn="1"/>
        </p:nvPicPr>
        <p:blipFill>
          <a:blip r:embed="rId2"/>
          <a:stretch>
            <a:fillRect/>
          </a:stretch>
        </p:blipFill>
        <p:spPr>
          <a:xfrm>
            <a:off x="460248" y="6323548"/>
            <a:ext cx="1560368" cy="323850"/>
          </a:xfrm>
          <a:prstGeom prst="rect">
            <a:avLst/>
          </a:prstGeom>
        </p:spPr>
      </p:pic>
    </p:spTree>
    <p:extLst>
      <p:ext uri="{BB962C8B-B14F-4D97-AF65-F5344CB8AC3E}">
        <p14:creationId xmlns:p14="http://schemas.microsoft.com/office/powerpoint/2010/main" val="239652898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am_Dark">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10" name="Object 23">
            <a:extLst>
              <a:ext uri="{FF2B5EF4-FFF2-40B4-BE49-F238E27FC236}">
                <a16:creationId xmlns:a16="http://schemas.microsoft.com/office/drawing/2014/main" id="{21457633-58B2-37DA-A26C-332D3E7586C4}"/>
              </a:ext>
            </a:extLst>
          </p:cNvPr>
          <p:cNvSpPr/>
          <p:nvPr/>
        </p:nvSpPr>
        <p:spPr>
          <a:xfrm>
            <a:off x="9376537" y="6395214"/>
            <a:ext cx="2339975" cy="267000"/>
          </a:xfrm>
          <a:prstGeom prst="rect">
            <a:avLst/>
          </a:prstGeom>
          <a:noFill/>
        </p:spPr>
        <p:txBody>
          <a:bodyPr wrap="square" lIns="0" tIns="0" rIns="0" bIns="0" rtlCol="0" anchor="ctr"/>
          <a:lstStyle/>
          <a:p>
            <a:pPr marL="0" marR="0" lvl="0" indent="0" algn="ctr" defTabSz="914126" rtl="0" eaLnBrk="1" fontAlgn="auto" latinLnBrk="0" hangingPunct="1">
              <a:lnSpc>
                <a:spcPts val="924"/>
              </a:lnSpc>
              <a:spcBef>
                <a:spcPct val="0"/>
              </a:spcBef>
              <a:spcAft>
                <a:spcPct val="0"/>
              </a:spcAft>
              <a:buClrTx/>
              <a:buSzTx/>
              <a:buFontTx/>
              <a:buNone/>
              <a:defRPr lang="en-US"/>
            </a:pPr>
            <a:endParaRPr kumimoji="0" lang="en-US" sz="830" b="0" i="0" u="none" strike="noStrike" kern="1200" cap="none" spc="0" normalizeH="0" baseline="0" noProof="0">
              <a:ln>
                <a:noFill/>
              </a:ln>
              <a:solidFill>
                <a:schemeClr val="tx1">
                  <a:lumMod val="25000"/>
                  <a:lumOff val="75000"/>
                </a:schemeClr>
              </a:solidFill>
              <a:effectLst/>
              <a:uLnTx/>
              <a:uFillTx/>
              <a:latin typeface="Inter" panose="02000503000000020004" pitchFamily="2" charset="0"/>
              <a:ea typeface="Inter" panose="02000503000000020004" pitchFamily="2" charset="0"/>
              <a:cs typeface="+mn-cs"/>
            </a:endParaRPr>
          </a:p>
        </p:txBody>
      </p:sp>
      <p:pic>
        <p:nvPicPr>
          <p:cNvPr id="3" name="Picture 2">
            <a:extLst>
              <a:ext uri="{FF2B5EF4-FFF2-40B4-BE49-F238E27FC236}">
                <a16:creationId xmlns:a16="http://schemas.microsoft.com/office/drawing/2014/main" id="{ED72D59B-975A-4C3A-6A30-FBF6F52F1C2E}"/>
              </a:ext>
            </a:extLst>
          </p:cNvPr>
          <p:cNvPicPr>
            <a:picLocks noChangeAspect="1"/>
          </p:cNvPicPr>
          <p:nvPr/>
        </p:nvPicPr>
        <p:blipFill>
          <a:blip r:embed="rId3"/>
          <a:stretch>
            <a:fillRect/>
          </a:stretch>
        </p:blipFill>
        <p:spPr>
          <a:xfrm>
            <a:off x="460249" y="6323548"/>
            <a:ext cx="1560368" cy="323850"/>
          </a:xfrm>
          <a:prstGeom prst="rect">
            <a:avLst/>
          </a:prstGeom>
        </p:spPr>
      </p:pic>
      <p:sp>
        <p:nvSpPr>
          <p:cNvPr id="5" name="Object 23">
            <a:extLst>
              <a:ext uri="{FF2B5EF4-FFF2-40B4-BE49-F238E27FC236}">
                <a16:creationId xmlns:a16="http://schemas.microsoft.com/office/drawing/2014/main" id="{A0A2AEAC-501C-FD05-F845-FE5FB9C5EA89}"/>
              </a:ext>
            </a:extLst>
          </p:cNvPr>
          <p:cNvSpPr/>
          <p:nvPr/>
        </p:nvSpPr>
        <p:spPr>
          <a:xfrm>
            <a:off x="9376537" y="6395214"/>
            <a:ext cx="2339975" cy="267000"/>
          </a:xfrm>
          <a:prstGeom prst="rect">
            <a:avLst/>
          </a:prstGeom>
          <a:noFill/>
        </p:spPr>
        <p:txBody>
          <a:bodyPr wrap="square" lIns="0" tIns="0" rIns="0" bIns="0" rtlCol="0" anchor="ctr"/>
          <a:lstStyle/>
          <a:p>
            <a:pPr marL="0" marR="0" lvl="0" indent="0" algn="ctr" defTabSz="914126" rtl="0" eaLnBrk="1" fontAlgn="auto" latinLnBrk="0" hangingPunct="1">
              <a:lnSpc>
                <a:spcPts val="924"/>
              </a:lnSpc>
              <a:spcBef>
                <a:spcPct val="0"/>
              </a:spcBef>
              <a:spcAft>
                <a:spcPct val="0"/>
              </a:spcAft>
              <a:buClrTx/>
              <a:buSzTx/>
              <a:buFontTx/>
              <a:buNone/>
              <a:defRPr lang="en-US"/>
            </a:pPr>
            <a:endParaRPr kumimoji="0" lang="en-US" sz="830" b="0" i="0" u="none" strike="noStrike" kern="1200" cap="none" spc="0" normalizeH="0" baseline="0" noProof="0">
              <a:ln>
                <a:noFill/>
              </a:ln>
              <a:solidFill>
                <a:schemeClr val="tx1">
                  <a:lumMod val="25000"/>
                  <a:lumOff val="75000"/>
                </a:schemeClr>
              </a:solidFill>
              <a:effectLst/>
              <a:uLnTx/>
              <a:uFillTx/>
              <a:latin typeface="Roboto" panose="02000000000000000000" pitchFamily="2" charset="0"/>
              <a:ea typeface="Roboto" panose="02000000000000000000" pitchFamily="2" charset="0"/>
              <a:cs typeface="+mn-cs"/>
            </a:endParaRPr>
          </a:p>
        </p:txBody>
      </p:sp>
      <p:sp>
        <p:nvSpPr>
          <p:cNvPr id="2" name="Title 1">
            <a:extLst>
              <a:ext uri="{FF2B5EF4-FFF2-40B4-BE49-F238E27FC236}">
                <a16:creationId xmlns:a16="http://schemas.microsoft.com/office/drawing/2014/main" id="{ABFFE869-DEE4-3F6D-01CC-57C7BB621054}"/>
              </a:ext>
            </a:extLst>
          </p:cNvPr>
          <p:cNvSpPr>
            <a:spLocks noGrp="1"/>
          </p:cNvSpPr>
          <p:nvPr>
            <p:ph type="title" hasCustomPrompt="1"/>
          </p:nvPr>
        </p:nvSpPr>
        <p:spPr>
          <a:xfrm>
            <a:off x="335360" y="548680"/>
            <a:ext cx="11593288" cy="720080"/>
          </a:xfrm>
        </p:spPr>
        <p:txBody>
          <a:bodyPr/>
          <a:lstStyle>
            <a:lvl1pPr>
              <a:defRPr b="1" i="0">
                <a:solidFill>
                  <a:srgbClr val="FFFFFF"/>
                </a:solidFill>
              </a:defRPr>
            </a:lvl1pPr>
          </a:lstStyle>
          <a:p>
            <a:pPr>
              <a:defRPr lang="en-US"/>
            </a:pPr>
            <a:r>
              <a:rPr lang="en-US"/>
              <a:t>Team Slide</a:t>
            </a:r>
          </a:p>
        </p:txBody>
      </p:sp>
      <p:sp>
        <p:nvSpPr>
          <p:cNvPr id="58" name="Text Placeholder 7">
            <a:extLst>
              <a:ext uri="{FF2B5EF4-FFF2-40B4-BE49-F238E27FC236}">
                <a16:creationId xmlns:a16="http://schemas.microsoft.com/office/drawing/2014/main" id="{0035F5CA-8F46-72DA-9F1C-217F5064EC8A}"/>
              </a:ext>
            </a:extLst>
          </p:cNvPr>
          <p:cNvSpPr>
            <a:spLocks noGrp="1"/>
          </p:cNvSpPr>
          <p:nvPr>
            <p:ph type="body" sz="quarter" idx="16" hasCustomPrompt="1"/>
          </p:nvPr>
        </p:nvSpPr>
        <p:spPr>
          <a:xfrm>
            <a:off x="911424" y="3102072"/>
            <a:ext cx="3270884" cy="323851"/>
          </a:xfrm>
        </p:spPr>
        <p:txBody>
          <a:bodyPr anchor="ctr">
            <a:noAutofit/>
          </a:bodyPr>
          <a:lstStyle>
            <a:lvl1pPr marL="0" indent="0" algn="ctr">
              <a:buNone/>
              <a:defRPr sz="2200" b="1" i="0">
                <a:solidFill>
                  <a:schemeClr val="accent4"/>
                </a:solidFill>
                <a:latin typeface="Instrument Sans SemiBold" pitchFamily="2" charset="0"/>
              </a:defRPr>
            </a:lvl1pPr>
          </a:lstStyle>
          <a:p>
            <a:pPr lvl="0">
              <a:defRPr lang="en-US"/>
            </a:pPr>
            <a:r>
              <a:rPr lang="en-US"/>
              <a:t>Name</a:t>
            </a:r>
          </a:p>
        </p:txBody>
      </p:sp>
      <p:sp>
        <p:nvSpPr>
          <p:cNvPr id="59" name="Text Placeholder 7">
            <a:extLst>
              <a:ext uri="{FF2B5EF4-FFF2-40B4-BE49-F238E27FC236}">
                <a16:creationId xmlns:a16="http://schemas.microsoft.com/office/drawing/2014/main" id="{0AA53E73-AF85-775D-AFB1-B53889A04E57}"/>
              </a:ext>
            </a:extLst>
          </p:cNvPr>
          <p:cNvSpPr>
            <a:spLocks noGrp="1"/>
          </p:cNvSpPr>
          <p:nvPr>
            <p:ph type="body" sz="quarter" idx="19" hasCustomPrompt="1"/>
          </p:nvPr>
        </p:nvSpPr>
        <p:spPr>
          <a:xfrm>
            <a:off x="1456964" y="3484632"/>
            <a:ext cx="2305050" cy="323851"/>
          </a:xfrm>
        </p:spPr>
        <p:txBody>
          <a:bodyPr anchor="t">
            <a:noAutofit/>
          </a:bodyPr>
          <a:lstStyle>
            <a:lvl1pPr marL="0" indent="0" algn="ctr">
              <a:buNone/>
              <a:defRPr sz="1400" b="0" i="0">
                <a:solidFill>
                  <a:schemeClr val="accent4"/>
                </a:solidFill>
                <a:latin typeface="Inter" panose="02000503000000020004" pitchFamily="2" charset="0"/>
                <a:ea typeface="Inter" panose="02000503000000020004" pitchFamily="2" charset="0"/>
              </a:defRPr>
            </a:lvl1pPr>
          </a:lstStyle>
          <a:p>
            <a:pPr lvl="0">
              <a:defRPr lang="en-US"/>
            </a:pPr>
            <a:r>
              <a:rPr lang="en-US"/>
              <a:t>Title</a:t>
            </a:r>
          </a:p>
        </p:txBody>
      </p:sp>
      <p:sp>
        <p:nvSpPr>
          <p:cNvPr id="60" name="Text Placeholder 7">
            <a:extLst>
              <a:ext uri="{FF2B5EF4-FFF2-40B4-BE49-F238E27FC236}">
                <a16:creationId xmlns:a16="http://schemas.microsoft.com/office/drawing/2014/main" id="{532E7E2A-C262-4904-B56D-63B64B4F75E3}"/>
              </a:ext>
            </a:extLst>
          </p:cNvPr>
          <p:cNvSpPr>
            <a:spLocks noGrp="1"/>
          </p:cNvSpPr>
          <p:nvPr>
            <p:ph type="body" sz="quarter" idx="20" hasCustomPrompt="1"/>
          </p:nvPr>
        </p:nvSpPr>
        <p:spPr>
          <a:xfrm>
            <a:off x="4367411" y="3102072"/>
            <a:ext cx="3270884" cy="323851"/>
          </a:xfrm>
        </p:spPr>
        <p:txBody>
          <a:bodyPr anchor="ctr">
            <a:noAutofit/>
          </a:bodyPr>
          <a:lstStyle>
            <a:lvl1pPr marL="0" indent="0" algn="ctr">
              <a:buNone/>
              <a:defRPr sz="2200" b="1" i="0">
                <a:solidFill>
                  <a:schemeClr val="accent4"/>
                </a:solidFill>
                <a:latin typeface="Instrument Sans SemiBold" pitchFamily="2" charset="0"/>
              </a:defRPr>
            </a:lvl1pPr>
          </a:lstStyle>
          <a:p>
            <a:pPr lvl="0">
              <a:defRPr lang="en-US"/>
            </a:pPr>
            <a:r>
              <a:rPr lang="en-US"/>
              <a:t>Name</a:t>
            </a:r>
          </a:p>
        </p:txBody>
      </p:sp>
      <p:sp>
        <p:nvSpPr>
          <p:cNvPr id="61" name="Text Placeholder 7">
            <a:extLst>
              <a:ext uri="{FF2B5EF4-FFF2-40B4-BE49-F238E27FC236}">
                <a16:creationId xmlns:a16="http://schemas.microsoft.com/office/drawing/2014/main" id="{4BFDE5C4-E78B-A7F8-929C-7963E17A6B39}"/>
              </a:ext>
            </a:extLst>
          </p:cNvPr>
          <p:cNvSpPr>
            <a:spLocks noGrp="1"/>
          </p:cNvSpPr>
          <p:nvPr>
            <p:ph type="body" sz="quarter" idx="21" hasCustomPrompt="1"/>
          </p:nvPr>
        </p:nvSpPr>
        <p:spPr>
          <a:xfrm>
            <a:off x="4912951" y="3484632"/>
            <a:ext cx="2305050" cy="323851"/>
          </a:xfrm>
        </p:spPr>
        <p:txBody>
          <a:bodyPr anchor="t">
            <a:noAutofit/>
          </a:bodyPr>
          <a:lstStyle>
            <a:lvl1pPr marL="0" indent="0" algn="ctr">
              <a:buNone/>
              <a:defRPr sz="1400" b="0" i="0">
                <a:solidFill>
                  <a:schemeClr val="accent4"/>
                </a:solidFill>
                <a:latin typeface="Inter" panose="02000503000000020004" pitchFamily="2" charset="0"/>
                <a:ea typeface="Inter" panose="02000503000000020004" pitchFamily="2" charset="0"/>
              </a:defRPr>
            </a:lvl1pPr>
          </a:lstStyle>
          <a:p>
            <a:pPr lvl="0">
              <a:defRPr lang="en-US"/>
            </a:pPr>
            <a:r>
              <a:rPr lang="en-US"/>
              <a:t>Title</a:t>
            </a:r>
          </a:p>
        </p:txBody>
      </p:sp>
      <p:sp>
        <p:nvSpPr>
          <p:cNvPr id="62" name="Text Placeholder 7">
            <a:extLst>
              <a:ext uri="{FF2B5EF4-FFF2-40B4-BE49-F238E27FC236}">
                <a16:creationId xmlns:a16="http://schemas.microsoft.com/office/drawing/2014/main" id="{4E053CD6-2023-6048-F8E7-8BAF6C9F5066}"/>
              </a:ext>
            </a:extLst>
          </p:cNvPr>
          <p:cNvSpPr>
            <a:spLocks noGrp="1"/>
          </p:cNvSpPr>
          <p:nvPr>
            <p:ph type="body" sz="quarter" idx="22" hasCustomPrompt="1"/>
          </p:nvPr>
        </p:nvSpPr>
        <p:spPr>
          <a:xfrm>
            <a:off x="7823398" y="3102072"/>
            <a:ext cx="3270884" cy="323851"/>
          </a:xfrm>
        </p:spPr>
        <p:txBody>
          <a:bodyPr anchor="ctr">
            <a:noAutofit/>
          </a:bodyPr>
          <a:lstStyle>
            <a:lvl1pPr marL="0" indent="0" algn="ctr">
              <a:buNone/>
              <a:defRPr sz="2200" b="1" i="0">
                <a:solidFill>
                  <a:schemeClr val="accent4"/>
                </a:solidFill>
                <a:latin typeface="Instrument Sans SemiBold" pitchFamily="2" charset="0"/>
              </a:defRPr>
            </a:lvl1pPr>
          </a:lstStyle>
          <a:p>
            <a:pPr lvl="0">
              <a:defRPr lang="en-US"/>
            </a:pPr>
            <a:r>
              <a:rPr lang="en-US"/>
              <a:t>Name</a:t>
            </a:r>
          </a:p>
        </p:txBody>
      </p:sp>
      <p:sp>
        <p:nvSpPr>
          <p:cNvPr id="63" name="Text Placeholder 7">
            <a:extLst>
              <a:ext uri="{FF2B5EF4-FFF2-40B4-BE49-F238E27FC236}">
                <a16:creationId xmlns:a16="http://schemas.microsoft.com/office/drawing/2014/main" id="{90CBF3F3-07CC-2641-E2BE-0B6E6A7F8D31}"/>
              </a:ext>
            </a:extLst>
          </p:cNvPr>
          <p:cNvSpPr>
            <a:spLocks noGrp="1"/>
          </p:cNvSpPr>
          <p:nvPr>
            <p:ph type="body" sz="quarter" idx="23" hasCustomPrompt="1"/>
          </p:nvPr>
        </p:nvSpPr>
        <p:spPr>
          <a:xfrm>
            <a:off x="8368938" y="3484632"/>
            <a:ext cx="2305050" cy="323851"/>
          </a:xfrm>
        </p:spPr>
        <p:txBody>
          <a:bodyPr anchor="t">
            <a:noAutofit/>
          </a:bodyPr>
          <a:lstStyle>
            <a:lvl1pPr marL="0" marR="0" indent="0" algn="ctr" defTabSz="914400" rtl="0" eaLnBrk="1" fontAlgn="auto" latinLnBrk="0" hangingPunct="1">
              <a:lnSpc>
                <a:spcPct val="100000"/>
              </a:lnSpc>
              <a:spcBef>
                <a:spcPts val="1000"/>
              </a:spcBef>
              <a:spcAft>
                <a:spcPct val="0"/>
              </a:spcAft>
              <a:buClrTx/>
              <a:buSzTx/>
              <a:buFont typeface="Arial" panose="020B0604020202020204" pitchFamily="34" charset="0"/>
              <a:buNone/>
              <a:defRPr lang="en-US" sz="1400" b="0" i="0">
                <a:solidFill>
                  <a:schemeClr val="accent4"/>
                </a:solidFill>
                <a:latin typeface="Inter" panose="02000503000000020004" pitchFamily="2" charset="0"/>
                <a:ea typeface="Inter" panose="02000503000000020004" pitchFamily="2" charset="0"/>
              </a:defRPr>
            </a:lvl1pPr>
          </a:lstStyle>
          <a:p>
            <a:pPr marL="0" marR="0" lvl="0" indent="0" algn="ctr" defTabSz="914400" rtl="0" eaLnBrk="1" fontAlgn="auto" latinLnBrk="0" hangingPunct="1">
              <a:lnSpc>
                <a:spcPct val="100000"/>
              </a:lnSpc>
              <a:spcBef>
                <a:spcPts val="1000"/>
              </a:spcBef>
              <a:spcAft>
                <a:spcPct val="0"/>
              </a:spcAft>
              <a:buClrTx/>
              <a:buSzTx/>
              <a:buFont typeface="Arial" panose="020B0604020202020204" pitchFamily="34" charset="0"/>
              <a:buNone/>
              <a:defRPr lang="en-US"/>
            </a:pPr>
            <a:r>
              <a:rPr lang="en-US"/>
              <a:t>Title</a:t>
            </a:r>
          </a:p>
          <a:p>
            <a:pPr lvl="0">
              <a:defRPr lang="en-US"/>
            </a:pPr>
            <a:endParaRPr lang="en-US"/>
          </a:p>
        </p:txBody>
      </p:sp>
      <p:sp>
        <p:nvSpPr>
          <p:cNvPr id="73" name="Text Placeholder 7">
            <a:extLst>
              <a:ext uri="{FF2B5EF4-FFF2-40B4-BE49-F238E27FC236}">
                <a16:creationId xmlns:a16="http://schemas.microsoft.com/office/drawing/2014/main" id="{A0A14D2E-4B8A-624A-830A-5B91D38E55DD}"/>
              </a:ext>
            </a:extLst>
          </p:cNvPr>
          <p:cNvSpPr>
            <a:spLocks noGrp="1"/>
          </p:cNvSpPr>
          <p:nvPr>
            <p:ph type="body" sz="quarter" idx="24" hasCustomPrompt="1"/>
          </p:nvPr>
        </p:nvSpPr>
        <p:spPr>
          <a:xfrm>
            <a:off x="911424" y="5422530"/>
            <a:ext cx="3270884" cy="323851"/>
          </a:xfrm>
        </p:spPr>
        <p:txBody>
          <a:bodyPr anchor="ctr">
            <a:noAutofit/>
          </a:bodyPr>
          <a:lstStyle>
            <a:lvl1pPr marL="0" indent="0" algn="ctr">
              <a:buNone/>
              <a:defRPr sz="2200" b="1" i="0">
                <a:solidFill>
                  <a:schemeClr val="accent4"/>
                </a:solidFill>
                <a:latin typeface="Instrument Sans SemiBold" pitchFamily="2" charset="0"/>
              </a:defRPr>
            </a:lvl1pPr>
          </a:lstStyle>
          <a:p>
            <a:pPr lvl="0">
              <a:defRPr lang="en-US"/>
            </a:pPr>
            <a:r>
              <a:rPr lang="en-US"/>
              <a:t>Name</a:t>
            </a:r>
          </a:p>
        </p:txBody>
      </p:sp>
      <p:sp>
        <p:nvSpPr>
          <p:cNvPr id="74" name="Text Placeholder 7">
            <a:extLst>
              <a:ext uri="{FF2B5EF4-FFF2-40B4-BE49-F238E27FC236}">
                <a16:creationId xmlns:a16="http://schemas.microsoft.com/office/drawing/2014/main" id="{1ED52B1F-F918-817E-A2EE-A16C5991961D}"/>
              </a:ext>
            </a:extLst>
          </p:cNvPr>
          <p:cNvSpPr>
            <a:spLocks noGrp="1"/>
          </p:cNvSpPr>
          <p:nvPr>
            <p:ph type="body" sz="quarter" idx="25" hasCustomPrompt="1"/>
          </p:nvPr>
        </p:nvSpPr>
        <p:spPr>
          <a:xfrm>
            <a:off x="1456964" y="5805090"/>
            <a:ext cx="2305050" cy="323851"/>
          </a:xfrm>
        </p:spPr>
        <p:txBody>
          <a:bodyPr anchor="t">
            <a:noAutofit/>
          </a:bodyPr>
          <a:lstStyle>
            <a:lvl1pPr marL="0" indent="0" algn="ctr">
              <a:buNone/>
              <a:defRPr sz="1400" b="0" i="0">
                <a:solidFill>
                  <a:schemeClr val="accent4"/>
                </a:solidFill>
                <a:latin typeface="Inter" panose="02000503000000020004" pitchFamily="2" charset="0"/>
                <a:ea typeface="Inter" panose="02000503000000020004" pitchFamily="2" charset="0"/>
              </a:defRPr>
            </a:lvl1pPr>
          </a:lstStyle>
          <a:p>
            <a:pPr lvl="0">
              <a:defRPr lang="en-US"/>
            </a:pPr>
            <a:r>
              <a:rPr lang="en-US"/>
              <a:t>Title</a:t>
            </a:r>
          </a:p>
        </p:txBody>
      </p:sp>
      <p:sp>
        <p:nvSpPr>
          <p:cNvPr id="75" name="Text Placeholder 7">
            <a:extLst>
              <a:ext uri="{FF2B5EF4-FFF2-40B4-BE49-F238E27FC236}">
                <a16:creationId xmlns:a16="http://schemas.microsoft.com/office/drawing/2014/main" id="{20302941-4DF6-B432-EBAE-31F0D473FB02}"/>
              </a:ext>
            </a:extLst>
          </p:cNvPr>
          <p:cNvSpPr>
            <a:spLocks noGrp="1"/>
          </p:cNvSpPr>
          <p:nvPr>
            <p:ph type="body" sz="quarter" idx="26" hasCustomPrompt="1"/>
          </p:nvPr>
        </p:nvSpPr>
        <p:spPr>
          <a:xfrm>
            <a:off x="4367411" y="5422530"/>
            <a:ext cx="3270884" cy="323851"/>
          </a:xfrm>
        </p:spPr>
        <p:txBody>
          <a:bodyPr anchor="ctr">
            <a:noAutofit/>
          </a:bodyPr>
          <a:lstStyle>
            <a:lvl1pPr marL="0" indent="0" algn="ctr">
              <a:buNone/>
              <a:defRPr sz="2200" b="1" i="0">
                <a:solidFill>
                  <a:schemeClr val="accent4"/>
                </a:solidFill>
                <a:latin typeface="Instrument Sans SemiBold" pitchFamily="2" charset="0"/>
              </a:defRPr>
            </a:lvl1pPr>
          </a:lstStyle>
          <a:p>
            <a:pPr lvl="0">
              <a:defRPr lang="en-US"/>
            </a:pPr>
            <a:r>
              <a:rPr lang="en-US"/>
              <a:t>Name</a:t>
            </a:r>
          </a:p>
        </p:txBody>
      </p:sp>
      <p:sp>
        <p:nvSpPr>
          <p:cNvPr id="76" name="Text Placeholder 7">
            <a:extLst>
              <a:ext uri="{FF2B5EF4-FFF2-40B4-BE49-F238E27FC236}">
                <a16:creationId xmlns:a16="http://schemas.microsoft.com/office/drawing/2014/main" id="{5CF7972F-3709-9A3B-C60D-96F43C6AF762}"/>
              </a:ext>
            </a:extLst>
          </p:cNvPr>
          <p:cNvSpPr>
            <a:spLocks noGrp="1"/>
          </p:cNvSpPr>
          <p:nvPr>
            <p:ph type="body" sz="quarter" idx="27" hasCustomPrompt="1"/>
          </p:nvPr>
        </p:nvSpPr>
        <p:spPr>
          <a:xfrm>
            <a:off x="4912951" y="5805090"/>
            <a:ext cx="2305050" cy="323851"/>
          </a:xfrm>
        </p:spPr>
        <p:txBody>
          <a:bodyPr anchor="t">
            <a:noAutofit/>
          </a:bodyPr>
          <a:lstStyle>
            <a:lvl1pPr marL="0" indent="0" algn="ctr">
              <a:buNone/>
              <a:defRPr sz="1400" b="0" i="0">
                <a:solidFill>
                  <a:schemeClr val="accent4"/>
                </a:solidFill>
                <a:latin typeface="Inter" panose="02000503000000020004" pitchFamily="2" charset="0"/>
                <a:ea typeface="Inter" panose="02000503000000020004" pitchFamily="2" charset="0"/>
              </a:defRPr>
            </a:lvl1pPr>
          </a:lstStyle>
          <a:p>
            <a:pPr lvl="0">
              <a:defRPr lang="en-US"/>
            </a:pPr>
            <a:r>
              <a:rPr lang="en-US"/>
              <a:t>Title</a:t>
            </a:r>
          </a:p>
        </p:txBody>
      </p:sp>
      <p:sp>
        <p:nvSpPr>
          <p:cNvPr id="77" name="Text Placeholder 7">
            <a:extLst>
              <a:ext uri="{FF2B5EF4-FFF2-40B4-BE49-F238E27FC236}">
                <a16:creationId xmlns:a16="http://schemas.microsoft.com/office/drawing/2014/main" id="{78647B3F-A99F-AB63-B448-48D1A68380A8}"/>
              </a:ext>
            </a:extLst>
          </p:cNvPr>
          <p:cNvSpPr>
            <a:spLocks noGrp="1"/>
          </p:cNvSpPr>
          <p:nvPr>
            <p:ph type="body" sz="quarter" idx="28" hasCustomPrompt="1"/>
          </p:nvPr>
        </p:nvSpPr>
        <p:spPr>
          <a:xfrm>
            <a:off x="7823398" y="5422530"/>
            <a:ext cx="3270884" cy="323851"/>
          </a:xfrm>
        </p:spPr>
        <p:txBody>
          <a:bodyPr anchor="ctr">
            <a:noAutofit/>
          </a:bodyPr>
          <a:lstStyle>
            <a:lvl1pPr marL="0" indent="0" algn="ctr">
              <a:buNone/>
              <a:defRPr sz="2200" b="1" i="0">
                <a:solidFill>
                  <a:schemeClr val="accent4"/>
                </a:solidFill>
                <a:latin typeface="Instrument Sans SemiBold" pitchFamily="2" charset="0"/>
              </a:defRPr>
            </a:lvl1pPr>
          </a:lstStyle>
          <a:p>
            <a:pPr lvl="0">
              <a:defRPr lang="en-US"/>
            </a:pPr>
            <a:r>
              <a:rPr lang="en-US"/>
              <a:t>Name</a:t>
            </a:r>
          </a:p>
        </p:txBody>
      </p:sp>
      <p:sp>
        <p:nvSpPr>
          <p:cNvPr id="78" name="Text Placeholder 7">
            <a:extLst>
              <a:ext uri="{FF2B5EF4-FFF2-40B4-BE49-F238E27FC236}">
                <a16:creationId xmlns:a16="http://schemas.microsoft.com/office/drawing/2014/main" id="{7AC4BA0C-8218-DB3B-4DB0-4AEDB2B54F6F}"/>
              </a:ext>
            </a:extLst>
          </p:cNvPr>
          <p:cNvSpPr>
            <a:spLocks noGrp="1"/>
          </p:cNvSpPr>
          <p:nvPr>
            <p:ph type="body" sz="quarter" idx="29" hasCustomPrompt="1"/>
          </p:nvPr>
        </p:nvSpPr>
        <p:spPr>
          <a:xfrm>
            <a:off x="8368938" y="5805090"/>
            <a:ext cx="2305050" cy="323851"/>
          </a:xfrm>
        </p:spPr>
        <p:txBody>
          <a:bodyPr anchor="t">
            <a:noAutofit/>
          </a:bodyPr>
          <a:lstStyle>
            <a:lvl1pPr marL="0" indent="0" algn="ctr">
              <a:buNone/>
              <a:defRPr sz="1400" b="0" i="0">
                <a:solidFill>
                  <a:schemeClr val="accent4"/>
                </a:solidFill>
                <a:latin typeface="Inter" panose="02000503000000020004" pitchFamily="2" charset="0"/>
                <a:ea typeface="Inter" panose="02000503000000020004" pitchFamily="2" charset="0"/>
              </a:defRPr>
            </a:lvl1pPr>
          </a:lstStyle>
          <a:p>
            <a:pPr lvl="0">
              <a:defRPr lang="en-US"/>
            </a:pPr>
            <a:r>
              <a:rPr lang="en-US"/>
              <a:t>Title</a:t>
            </a:r>
          </a:p>
        </p:txBody>
      </p:sp>
      <p:sp>
        <p:nvSpPr>
          <p:cNvPr id="7" name="Picture Placeholder 16">
            <a:extLst>
              <a:ext uri="{FF2B5EF4-FFF2-40B4-BE49-F238E27FC236}">
                <a16:creationId xmlns:a16="http://schemas.microsoft.com/office/drawing/2014/main" id="{6077A2D3-1E93-BA9E-D153-FD7F8E07763E}"/>
              </a:ext>
            </a:extLst>
          </p:cNvPr>
          <p:cNvSpPr>
            <a:spLocks noGrp="1"/>
          </p:cNvSpPr>
          <p:nvPr>
            <p:ph type="pic" sz="quarter" idx="13"/>
          </p:nvPr>
        </p:nvSpPr>
        <p:spPr>
          <a:xfrm>
            <a:off x="2015013" y="1707337"/>
            <a:ext cx="1165725" cy="1161941"/>
          </a:xfrm>
          <a:prstGeom prst="roundRect">
            <a:avLst/>
          </a:prstGeom>
        </p:spPr>
        <p:txBody>
          <a:bodyPr/>
          <a:lstStyle/>
          <a:p>
            <a:pPr>
              <a:defRPr lang="en-US"/>
            </a:pPr>
            <a:r>
              <a:rPr lang="en-US"/>
              <a:t>Click icon to add picture</a:t>
            </a:r>
          </a:p>
        </p:txBody>
      </p:sp>
      <p:sp>
        <p:nvSpPr>
          <p:cNvPr id="8" name="Picture Placeholder 16">
            <a:extLst>
              <a:ext uri="{FF2B5EF4-FFF2-40B4-BE49-F238E27FC236}">
                <a16:creationId xmlns:a16="http://schemas.microsoft.com/office/drawing/2014/main" id="{79C104F9-64CC-F05F-7AF4-B47469C8C9D5}"/>
              </a:ext>
            </a:extLst>
          </p:cNvPr>
          <p:cNvSpPr>
            <a:spLocks noGrp="1"/>
          </p:cNvSpPr>
          <p:nvPr>
            <p:ph type="pic" sz="quarter" idx="30"/>
          </p:nvPr>
        </p:nvSpPr>
        <p:spPr>
          <a:xfrm>
            <a:off x="5482613" y="1705652"/>
            <a:ext cx="1165725" cy="1161941"/>
          </a:xfrm>
          <a:prstGeom prst="roundRect">
            <a:avLst/>
          </a:prstGeom>
        </p:spPr>
        <p:txBody>
          <a:bodyPr/>
          <a:lstStyle/>
          <a:p>
            <a:pPr>
              <a:defRPr lang="en-US"/>
            </a:pPr>
            <a:r>
              <a:rPr lang="en-US"/>
              <a:t>Click icon to add picture</a:t>
            </a:r>
          </a:p>
        </p:txBody>
      </p:sp>
      <p:sp>
        <p:nvSpPr>
          <p:cNvPr id="9" name="Picture Placeholder 16">
            <a:extLst>
              <a:ext uri="{FF2B5EF4-FFF2-40B4-BE49-F238E27FC236}">
                <a16:creationId xmlns:a16="http://schemas.microsoft.com/office/drawing/2014/main" id="{527471C7-B7AA-871A-0EF5-C0522AA92A00}"/>
              </a:ext>
            </a:extLst>
          </p:cNvPr>
          <p:cNvSpPr>
            <a:spLocks noGrp="1"/>
          </p:cNvSpPr>
          <p:nvPr>
            <p:ph type="pic" sz="quarter" idx="31"/>
          </p:nvPr>
        </p:nvSpPr>
        <p:spPr>
          <a:xfrm>
            <a:off x="8938600" y="1705651"/>
            <a:ext cx="1165725" cy="1161941"/>
          </a:xfrm>
          <a:prstGeom prst="roundRect">
            <a:avLst/>
          </a:prstGeom>
        </p:spPr>
        <p:txBody>
          <a:bodyPr/>
          <a:lstStyle/>
          <a:p>
            <a:pPr>
              <a:defRPr lang="en-US"/>
            </a:pPr>
            <a:r>
              <a:rPr lang="en-US"/>
              <a:t>Click icon to add picture</a:t>
            </a:r>
          </a:p>
        </p:txBody>
      </p:sp>
      <p:sp>
        <p:nvSpPr>
          <p:cNvPr id="12" name="Picture Placeholder 16">
            <a:extLst>
              <a:ext uri="{FF2B5EF4-FFF2-40B4-BE49-F238E27FC236}">
                <a16:creationId xmlns:a16="http://schemas.microsoft.com/office/drawing/2014/main" id="{FB8E7666-5E50-252E-80E1-C6F22A8067B4}"/>
              </a:ext>
            </a:extLst>
          </p:cNvPr>
          <p:cNvSpPr>
            <a:spLocks noGrp="1"/>
          </p:cNvSpPr>
          <p:nvPr>
            <p:ph type="pic" sz="quarter" idx="32"/>
          </p:nvPr>
        </p:nvSpPr>
        <p:spPr>
          <a:xfrm>
            <a:off x="2015013" y="4047432"/>
            <a:ext cx="1165725" cy="1161941"/>
          </a:xfrm>
          <a:prstGeom prst="roundRect">
            <a:avLst/>
          </a:prstGeom>
        </p:spPr>
        <p:txBody>
          <a:bodyPr/>
          <a:lstStyle/>
          <a:p>
            <a:pPr>
              <a:defRPr lang="en-US"/>
            </a:pPr>
            <a:r>
              <a:rPr lang="en-US"/>
              <a:t>Click icon to add picture</a:t>
            </a:r>
          </a:p>
        </p:txBody>
      </p:sp>
      <p:sp>
        <p:nvSpPr>
          <p:cNvPr id="13" name="Picture Placeholder 16">
            <a:extLst>
              <a:ext uri="{FF2B5EF4-FFF2-40B4-BE49-F238E27FC236}">
                <a16:creationId xmlns:a16="http://schemas.microsoft.com/office/drawing/2014/main" id="{1250EF2B-5C1F-E949-E296-78AF4C4E08CC}"/>
              </a:ext>
            </a:extLst>
          </p:cNvPr>
          <p:cNvSpPr>
            <a:spLocks noGrp="1"/>
          </p:cNvSpPr>
          <p:nvPr>
            <p:ph type="pic" sz="quarter" idx="33"/>
          </p:nvPr>
        </p:nvSpPr>
        <p:spPr>
          <a:xfrm>
            <a:off x="5482613" y="4045747"/>
            <a:ext cx="1165725" cy="1161941"/>
          </a:xfrm>
          <a:prstGeom prst="roundRect">
            <a:avLst/>
          </a:prstGeom>
        </p:spPr>
        <p:txBody>
          <a:bodyPr/>
          <a:lstStyle/>
          <a:p>
            <a:pPr>
              <a:defRPr lang="en-US"/>
            </a:pPr>
            <a:r>
              <a:rPr lang="en-US"/>
              <a:t>Click icon to add picture</a:t>
            </a:r>
          </a:p>
        </p:txBody>
      </p:sp>
      <p:sp>
        <p:nvSpPr>
          <p:cNvPr id="14" name="Picture Placeholder 16">
            <a:extLst>
              <a:ext uri="{FF2B5EF4-FFF2-40B4-BE49-F238E27FC236}">
                <a16:creationId xmlns:a16="http://schemas.microsoft.com/office/drawing/2014/main" id="{F6DAA8B9-3964-B573-6B8E-6762F1181C8E}"/>
              </a:ext>
            </a:extLst>
          </p:cNvPr>
          <p:cNvSpPr>
            <a:spLocks noGrp="1"/>
          </p:cNvSpPr>
          <p:nvPr>
            <p:ph type="pic" sz="quarter" idx="34"/>
          </p:nvPr>
        </p:nvSpPr>
        <p:spPr>
          <a:xfrm>
            <a:off x="8938600" y="4045746"/>
            <a:ext cx="1165725" cy="1161941"/>
          </a:xfrm>
          <a:prstGeom prst="roundRect">
            <a:avLst/>
          </a:prstGeom>
        </p:spPr>
        <p:txBody>
          <a:bodyPr/>
          <a:lstStyle/>
          <a:p>
            <a:pPr>
              <a:defRPr lang="en-US"/>
            </a:pPr>
            <a:r>
              <a:rPr lang="en-US"/>
              <a:t>Click icon to add picture</a:t>
            </a:r>
          </a:p>
        </p:txBody>
      </p:sp>
      <p:sp>
        <p:nvSpPr>
          <p:cNvPr id="15" name="TextBox 14">
            <a:extLst>
              <a:ext uri="{FF2B5EF4-FFF2-40B4-BE49-F238E27FC236}">
                <a16:creationId xmlns:a16="http://schemas.microsoft.com/office/drawing/2014/main" id="{A2C49F03-B8C3-459C-22FF-97FDF1180108}"/>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t>‹#›</a:t>
            </a:fld>
            <a:endParaRPr lang="en-US" sz="1000" b="0" i="0">
              <a:solidFill>
                <a:schemeClr val="bg2"/>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46563076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_Light">
    <p:bg>
      <p:bgPr>
        <a:solidFill>
          <a:schemeClr val="bg2"/>
        </a:solidFill>
        <a:effectLst/>
      </p:bgPr>
    </p:bg>
    <p:spTree>
      <p:nvGrpSpPr>
        <p:cNvPr id="1" name=""/>
        <p:cNvGrpSpPr/>
        <p:nvPr/>
      </p:nvGrpSpPr>
      <p:grpSpPr>
        <a:xfrm>
          <a:off x="0" y="0"/>
          <a:ext cx="0" cy="0"/>
          <a:chOff x="0" y="0"/>
          <a:chExt cx="0" cy="0"/>
        </a:xfrm>
      </p:grpSpPr>
      <p:sp>
        <p:nvSpPr>
          <p:cNvPr id="10" name="Object 23">
            <a:extLst>
              <a:ext uri="{FF2B5EF4-FFF2-40B4-BE49-F238E27FC236}">
                <a16:creationId xmlns:a16="http://schemas.microsoft.com/office/drawing/2014/main" id="{21457633-58B2-37DA-A26C-332D3E7586C4}"/>
              </a:ext>
            </a:extLst>
          </p:cNvPr>
          <p:cNvSpPr/>
          <p:nvPr/>
        </p:nvSpPr>
        <p:spPr>
          <a:xfrm>
            <a:off x="9376537" y="6395214"/>
            <a:ext cx="2339975" cy="267000"/>
          </a:xfrm>
          <a:prstGeom prst="rect">
            <a:avLst/>
          </a:prstGeom>
          <a:noFill/>
        </p:spPr>
        <p:txBody>
          <a:bodyPr wrap="square" lIns="0" tIns="0" rIns="0" bIns="0" rtlCol="0" anchor="ctr"/>
          <a:lstStyle/>
          <a:p>
            <a:pPr marL="0" marR="0" lvl="0" indent="0" algn="ctr" defTabSz="914126" rtl="0" eaLnBrk="1" fontAlgn="auto" latinLnBrk="0" hangingPunct="1">
              <a:lnSpc>
                <a:spcPts val="924"/>
              </a:lnSpc>
              <a:spcBef>
                <a:spcPct val="0"/>
              </a:spcBef>
              <a:spcAft>
                <a:spcPct val="0"/>
              </a:spcAft>
              <a:buClrTx/>
              <a:buSzTx/>
              <a:buFontTx/>
              <a:buNone/>
              <a:defRPr lang="en-US"/>
            </a:pPr>
            <a:endParaRPr kumimoji="0" lang="en-US" sz="830" b="0" i="0" u="none" strike="noStrike" kern="1200" cap="none" spc="0" normalizeH="0" baseline="0" noProof="0">
              <a:ln>
                <a:noFill/>
              </a:ln>
              <a:solidFill>
                <a:schemeClr val="tx1">
                  <a:lumMod val="25000"/>
                  <a:lumOff val="75000"/>
                </a:schemeClr>
              </a:solidFill>
              <a:effectLst/>
              <a:uLnTx/>
              <a:uFillTx/>
              <a:latin typeface="Inter" panose="02000503000000020004" pitchFamily="2" charset="0"/>
              <a:ea typeface="Inter" panose="02000503000000020004" pitchFamily="2" charset="0"/>
              <a:cs typeface="+mn-cs"/>
            </a:endParaRPr>
          </a:p>
        </p:txBody>
      </p:sp>
      <p:sp>
        <p:nvSpPr>
          <p:cNvPr id="2" name="Title 1">
            <a:extLst>
              <a:ext uri="{FF2B5EF4-FFF2-40B4-BE49-F238E27FC236}">
                <a16:creationId xmlns:a16="http://schemas.microsoft.com/office/drawing/2014/main" id="{4B27450D-85A2-295B-6799-2310D80FB166}"/>
              </a:ext>
            </a:extLst>
          </p:cNvPr>
          <p:cNvSpPr>
            <a:spLocks noGrp="1"/>
          </p:cNvSpPr>
          <p:nvPr>
            <p:ph type="title" hasCustomPrompt="1"/>
          </p:nvPr>
        </p:nvSpPr>
        <p:spPr>
          <a:xfrm>
            <a:off x="335360" y="548680"/>
            <a:ext cx="11593288" cy="720080"/>
          </a:xfrm>
        </p:spPr>
        <p:txBody>
          <a:bodyPr/>
          <a:lstStyle>
            <a:lvl1pPr>
              <a:defRPr b="1" i="0">
                <a:solidFill>
                  <a:schemeClr val="tx1"/>
                </a:solidFill>
              </a:defRPr>
            </a:lvl1pPr>
          </a:lstStyle>
          <a:p>
            <a:pPr>
              <a:defRPr lang="en-US"/>
            </a:pPr>
            <a:r>
              <a:rPr lang="en-US"/>
              <a:t>Team Slide</a:t>
            </a:r>
          </a:p>
        </p:txBody>
      </p:sp>
      <p:sp>
        <p:nvSpPr>
          <p:cNvPr id="49" name="Text Placeholder 7">
            <a:extLst>
              <a:ext uri="{FF2B5EF4-FFF2-40B4-BE49-F238E27FC236}">
                <a16:creationId xmlns:a16="http://schemas.microsoft.com/office/drawing/2014/main" id="{2E501675-F355-16C5-F353-A6CA18A5DDC6}"/>
              </a:ext>
            </a:extLst>
          </p:cNvPr>
          <p:cNvSpPr>
            <a:spLocks noGrp="1"/>
          </p:cNvSpPr>
          <p:nvPr>
            <p:ph type="body" sz="quarter" idx="16" hasCustomPrompt="1"/>
          </p:nvPr>
        </p:nvSpPr>
        <p:spPr>
          <a:xfrm>
            <a:off x="1021028" y="3102072"/>
            <a:ext cx="3347574" cy="323851"/>
          </a:xfrm>
        </p:spPr>
        <p:txBody>
          <a:bodyPr anchor="ctr">
            <a:noAutofit/>
          </a:bodyPr>
          <a:lstStyle>
            <a:lvl1pPr marL="0" indent="0" algn="ctr">
              <a:buNone/>
              <a:defRPr sz="2200" b="1" i="0">
                <a:solidFill>
                  <a:schemeClr val="tx1"/>
                </a:solidFill>
                <a:latin typeface="Instrument Sans SemiBold" pitchFamily="2" charset="0"/>
              </a:defRPr>
            </a:lvl1pPr>
          </a:lstStyle>
          <a:p>
            <a:pPr lvl="0">
              <a:defRPr lang="en-US"/>
            </a:pPr>
            <a:r>
              <a:rPr lang="en-US"/>
              <a:t>Name</a:t>
            </a:r>
          </a:p>
        </p:txBody>
      </p:sp>
      <p:sp>
        <p:nvSpPr>
          <p:cNvPr id="50" name="Text Placeholder 7">
            <a:extLst>
              <a:ext uri="{FF2B5EF4-FFF2-40B4-BE49-F238E27FC236}">
                <a16:creationId xmlns:a16="http://schemas.microsoft.com/office/drawing/2014/main" id="{544C1AAC-DC65-7B24-E3D4-2F6E6121EBDC}"/>
              </a:ext>
            </a:extLst>
          </p:cNvPr>
          <p:cNvSpPr>
            <a:spLocks noGrp="1"/>
          </p:cNvSpPr>
          <p:nvPr>
            <p:ph type="body" sz="quarter" idx="19" hasCustomPrompt="1"/>
          </p:nvPr>
        </p:nvSpPr>
        <p:spPr>
          <a:xfrm>
            <a:off x="1456964" y="3484632"/>
            <a:ext cx="2305050" cy="323851"/>
          </a:xfrm>
        </p:spPr>
        <p:txBody>
          <a:bodyPr anchor="t">
            <a:noAutofit/>
          </a:bodyPr>
          <a:lstStyle>
            <a:lvl1pPr marL="0" indent="0" algn="ctr">
              <a:buNone/>
              <a:defRPr sz="1400" b="0" i="0">
                <a:solidFill>
                  <a:schemeClr val="tx1"/>
                </a:solidFill>
                <a:latin typeface="Inter" panose="02000503000000020004" pitchFamily="2" charset="0"/>
                <a:ea typeface="Inter" panose="02000503000000020004" pitchFamily="2" charset="0"/>
              </a:defRPr>
            </a:lvl1pPr>
          </a:lstStyle>
          <a:p>
            <a:pPr lvl="0">
              <a:defRPr lang="en-US"/>
            </a:pPr>
            <a:r>
              <a:rPr lang="en-US"/>
              <a:t>Title</a:t>
            </a:r>
          </a:p>
        </p:txBody>
      </p:sp>
      <p:sp>
        <p:nvSpPr>
          <p:cNvPr id="51" name="Text Placeholder 7">
            <a:extLst>
              <a:ext uri="{FF2B5EF4-FFF2-40B4-BE49-F238E27FC236}">
                <a16:creationId xmlns:a16="http://schemas.microsoft.com/office/drawing/2014/main" id="{DD180D7C-1877-8FEB-C2D3-C77CCE20858C}"/>
              </a:ext>
            </a:extLst>
          </p:cNvPr>
          <p:cNvSpPr>
            <a:spLocks noGrp="1"/>
          </p:cNvSpPr>
          <p:nvPr>
            <p:ph type="body" sz="quarter" idx="20" hasCustomPrompt="1"/>
          </p:nvPr>
        </p:nvSpPr>
        <p:spPr>
          <a:xfrm>
            <a:off x="4477015" y="3102072"/>
            <a:ext cx="3347574" cy="323851"/>
          </a:xfrm>
        </p:spPr>
        <p:txBody>
          <a:bodyPr anchor="ctr">
            <a:noAutofit/>
          </a:bodyPr>
          <a:lstStyle>
            <a:lvl1pPr marL="0" indent="0" algn="ctr">
              <a:buNone/>
              <a:defRPr sz="2200" b="1" i="0">
                <a:solidFill>
                  <a:schemeClr val="tx1"/>
                </a:solidFill>
                <a:latin typeface="Instrument Sans SemiBold" pitchFamily="2" charset="0"/>
              </a:defRPr>
            </a:lvl1pPr>
          </a:lstStyle>
          <a:p>
            <a:pPr lvl="0">
              <a:defRPr lang="en-US"/>
            </a:pPr>
            <a:r>
              <a:rPr lang="en-US"/>
              <a:t>Name</a:t>
            </a:r>
          </a:p>
        </p:txBody>
      </p:sp>
      <p:sp>
        <p:nvSpPr>
          <p:cNvPr id="52" name="Text Placeholder 7">
            <a:extLst>
              <a:ext uri="{FF2B5EF4-FFF2-40B4-BE49-F238E27FC236}">
                <a16:creationId xmlns:a16="http://schemas.microsoft.com/office/drawing/2014/main" id="{0EDEA5C4-A02E-368C-9AAD-E717A761A1F4}"/>
              </a:ext>
            </a:extLst>
          </p:cNvPr>
          <p:cNvSpPr>
            <a:spLocks noGrp="1"/>
          </p:cNvSpPr>
          <p:nvPr>
            <p:ph type="body" sz="quarter" idx="21" hasCustomPrompt="1"/>
          </p:nvPr>
        </p:nvSpPr>
        <p:spPr>
          <a:xfrm>
            <a:off x="4912951" y="3484632"/>
            <a:ext cx="2305050" cy="323851"/>
          </a:xfrm>
        </p:spPr>
        <p:txBody>
          <a:bodyPr anchor="t">
            <a:noAutofit/>
          </a:bodyPr>
          <a:lstStyle>
            <a:lvl1pPr marL="0" indent="0" algn="ctr">
              <a:buNone/>
              <a:defRPr sz="1400" b="0" i="0">
                <a:solidFill>
                  <a:schemeClr val="tx1"/>
                </a:solidFill>
                <a:latin typeface="Inter" panose="02000503000000020004" pitchFamily="2" charset="0"/>
                <a:ea typeface="Inter" panose="02000503000000020004" pitchFamily="2" charset="0"/>
              </a:defRPr>
            </a:lvl1pPr>
          </a:lstStyle>
          <a:p>
            <a:pPr lvl="0">
              <a:defRPr lang="en-US"/>
            </a:pPr>
            <a:r>
              <a:rPr lang="en-US"/>
              <a:t>Title</a:t>
            </a:r>
          </a:p>
        </p:txBody>
      </p:sp>
      <p:sp>
        <p:nvSpPr>
          <p:cNvPr id="53" name="Text Placeholder 7">
            <a:extLst>
              <a:ext uri="{FF2B5EF4-FFF2-40B4-BE49-F238E27FC236}">
                <a16:creationId xmlns:a16="http://schemas.microsoft.com/office/drawing/2014/main" id="{17B8D503-8A78-78CD-A31B-8DC5AF4344A6}"/>
              </a:ext>
            </a:extLst>
          </p:cNvPr>
          <p:cNvSpPr>
            <a:spLocks noGrp="1"/>
          </p:cNvSpPr>
          <p:nvPr>
            <p:ph type="body" sz="quarter" idx="22" hasCustomPrompt="1"/>
          </p:nvPr>
        </p:nvSpPr>
        <p:spPr>
          <a:xfrm>
            <a:off x="7933002" y="3102072"/>
            <a:ext cx="3347574" cy="323851"/>
          </a:xfrm>
        </p:spPr>
        <p:txBody>
          <a:bodyPr anchor="ctr">
            <a:noAutofit/>
          </a:bodyPr>
          <a:lstStyle>
            <a:lvl1pPr marL="0" indent="0" algn="ctr">
              <a:buNone/>
              <a:defRPr sz="2200" b="1" i="0">
                <a:solidFill>
                  <a:schemeClr val="tx1"/>
                </a:solidFill>
                <a:latin typeface="Instrument Sans SemiBold" pitchFamily="2" charset="0"/>
              </a:defRPr>
            </a:lvl1pPr>
          </a:lstStyle>
          <a:p>
            <a:pPr lvl="0">
              <a:defRPr lang="en-US"/>
            </a:pPr>
            <a:r>
              <a:rPr lang="en-US"/>
              <a:t>Name</a:t>
            </a:r>
          </a:p>
        </p:txBody>
      </p:sp>
      <p:sp>
        <p:nvSpPr>
          <p:cNvPr id="54" name="Text Placeholder 7">
            <a:extLst>
              <a:ext uri="{FF2B5EF4-FFF2-40B4-BE49-F238E27FC236}">
                <a16:creationId xmlns:a16="http://schemas.microsoft.com/office/drawing/2014/main" id="{7166394B-4736-A8A7-0099-DE64F42DF745}"/>
              </a:ext>
            </a:extLst>
          </p:cNvPr>
          <p:cNvSpPr>
            <a:spLocks noGrp="1"/>
          </p:cNvSpPr>
          <p:nvPr>
            <p:ph type="body" sz="quarter" idx="23" hasCustomPrompt="1"/>
          </p:nvPr>
        </p:nvSpPr>
        <p:spPr>
          <a:xfrm>
            <a:off x="8368938" y="3484632"/>
            <a:ext cx="2305050" cy="323851"/>
          </a:xfrm>
        </p:spPr>
        <p:txBody>
          <a:bodyPr anchor="t">
            <a:noAutofit/>
          </a:bodyPr>
          <a:lstStyle>
            <a:lvl1pPr marL="0" indent="0" algn="ctr">
              <a:buNone/>
              <a:defRPr sz="1400" b="0" i="0">
                <a:solidFill>
                  <a:schemeClr val="tx1"/>
                </a:solidFill>
                <a:latin typeface="Inter" panose="02000503000000020004" pitchFamily="2" charset="0"/>
                <a:ea typeface="Inter" panose="02000503000000020004" pitchFamily="2" charset="0"/>
              </a:defRPr>
            </a:lvl1pPr>
          </a:lstStyle>
          <a:p>
            <a:pPr lvl="0">
              <a:defRPr lang="en-US"/>
            </a:pPr>
            <a:r>
              <a:rPr lang="en-US"/>
              <a:t>Title</a:t>
            </a:r>
          </a:p>
        </p:txBody>
      </p:sp>
      <p:sp>
        <p:nvSpPr>
          <p:cNvPr id="64" name="Text Placeholder 7">
            <a:extLst>
              <a:ext uri="{FF2B5EF4-FFF2-40B4-BE49-F238E27FC236}">
                <a16:creationId xmlns:a16="http://schemas.microsoft.com/office/drawing/2014/main" id="{23F2EFDF-264A-48A7-325C-89D393A752C1}"/>
              </a:ext>
            </a:extLst>
          </p:cNvPr>
          <p:cNvSpPr>
            <a:spLocks noGrp="1"/>
          </p:cNvSpPr>
          <p:nvPr>
            <p:ph type="body" sz="quarter" idx="24" hasCustomPrompt="1"/>
          </p:nvPr>
        </p:nvSpPr>
        <p:spPr>
          <a:xfrm>
            <a:off x="1021028" y="5422530"/>
            <a:ext cx="3347574" cy="323851"/>
          </a:xfrm>
        </p:spPr>
        <p:txBody>
          <a:bodyPr anchor="ctr">
            <a:noAutofit/>
          </a:bodyPr>
          <a:lstStyle>
            <a:lvl1pPr marL="0" indent="0" algn="ctr">
              <a:buNone/>
              <a:defRPr sz="2200" b="1" i="0">
                <a:solidFill>
                  <a:schemeClr val="tx1"/>
                </a:solidFill>
                <a:latin typeface="Instrument Sans SemiBold" pitchFamily="2" charset="0"/>
              </a:defRPr>
            </a:lvl1pPr>
          </a:lstStyle>
          <a:p>
            <a:pPr lvl="0">
              <a:defRPr lang="en-US"/>
            </a:pPr>
            <a:r>
              <a:rPr lang="en-US"/>
              <a:t>Name</a:t>
            </a:r>
          </a:p>
        </p:txBody>
      </p:sp>
      <p:sp>
        <p:nvSpPr>
          <p:cNvPr id="65" name="Text Placeholder 7">
            <a:extLst>
              <a:ext uri="{FF2B5EF4-FFF2-40B4-BE49-F238E27FC236}">
                <a16:creationId xmlns:a16="http://schemas.microsoft.com/office/drawing/2014/main" id="{96F75F4A-D663-D82D-7EAB-265F01936800}"/>
              </a:ext>
            </a:extLst>
          </p:cNvPr>
          <p:cNvSpPr>
            <a:spLocks noGrp="1"/>
          </p:cNvSpPr>
          <p:nvPr>
            <p:ph type="body" sz="quarter" idx="25" hasCustomPrompt="1"/>
          </p:nvPr>
        </p:nvSpPr>
        <p:spPr>
          <a:xfrm>
            <a:off x="1456964" y="5805090"/>
            <a:ext cx="2305050" cy="323851"/>
          </a:xfrm>
        </p:spPr>
        <p:txBody>
          <a:bodyPr anchor="t">
            <a:noAutofit/>
          </a:bodyPr>
          <a:lstStyle>
            <a:lvl1pPr marL="0" indent="0" algn="ctr">
              <a:buNone/>
              <a:defRPr sz="1400" b="0" i="0">
                <a:solidFill>
                  <a:schemeClr val="tx1"/>
                </a:solidFill>
                <a:latin typeface="Inter" panose="02000503000000020004" pitchFamily="2" charset="0"/>
                <a:ea typeface="Inter" panose="02000503000000020004" pitchFamily="2" charset="0"/>
              </a:defRPr>
            </a:lvl1pPr>
          </a:lstStyle>
          <a:p>
            <a:pPr lvl="0">
              <a:defRPr lang="en-US"/>
            </a:pPr>
            <a:r>
              <a:rPr lang="en-US"/>
              <a:t>Title</a:t>
            </a:r>
          </a:p>
        </p:txBody>
      </p:sp>
      <p:sp>
        <p:nvSpPr>
          <p:cNvPr id="66" name="Text Placeholder 7">
            <a:extLst>
              <a:ext uri="{FF2B5EF4-FFF2-40B4-BE49-F238E27FC236}">
                <a16:creationId xmlns:a16="http://schemas.microsoft.com/office/drawing/2014/main" id="{DC499454-D0D7-C48B-0CCF-BBF594BAEA9D}"/>
              </a:ext>
            </a:extLst>
          </p:cNvPr>
          <p:cNvSpPr>
            <a:spLocks noGrp="1"/>
          </p:cNvSpPr>
          <p:nvPr>
            <p:ph type="body" sz="quarter" idx="26" hasCustomPrompt="1"/>
          </p:nvPr>
        </p:nvSpPr>
        <p:spPr>
          <a:xfrm>
            <a:off x="4477015" y="5422530"/>
            <a:ext cx="3347574" cy="323851"/>
          </a:xfrm>
        </p:spPr>
        <p:txBody>
          <a:bodyPr anchor="ctr">
            <a:noAutofit/>
          </a:bodyPr>
          <a:lstStyle>
            <a:lvl1pPr marL="0" indent="0" algn="ctr">
              <a:buNone/>
              <a:defRPr sz="2200" b="1" i="0">
                <a:solidFill>
                  <a:schemeClr val="tx1"/>
                </a:solidFill>
                <a:latin typeface="Instrument Sans SemiBold" pitchFamily="2" charset="0"/>
              </a:defRPr>
            </a:lvl1pPr>
          </a:lstStyle>
          <a:p>
            <a:pPr lvl="0">
              <a:defRPr lang="en-US"/>
            </a:pPr>
            <a:r>
              <a:rPr lang="en-US"/>
              <a:t>Name</a:t>
            </a:r>
          </a:p>
        </p:txBody>
      </p:sp>
      <p:sp>
        <p:nvSpPr>
          <p:cNvPr id="67" name="Text Placeholder 7">
            <a:extLst>
              <a:ext uri="{FF2B5EF4-FFF2-40B4-BE49-F238E27FC236}">
                <a16:creationId xmlns:a16="http://schemas.microsoft.com/office/drawing/2014/main" id="{8EE4795F-5889-4AE5-5DF3-44D7473F2895}"/>
              </a:ext>
            </a:extLst>
          </p:cNvPr>
          <p:cNvSpPr>
            <a:spLocks noGrp="1"/>
          </p:cNvSpPr>
          <p:nvPr>
            <p:ph type="body" sz="quarter" idx="27" hasCustomPrompt="1"/>
          </p:nvPr>
        </p:nvSpPr>
        <p:spPr>
          <a:xfrm>
            <a:off x="4912951" y="5805090"/>
            <a:ext cx="2305050" cy="323851"/>
          </a:xfrm>
        </p:spPr>
        <p:txBody>
          <a:bodyPr anchor="t">
            <a:noAutofit/>
          </a:bodyPr>
          <a:lstStyle>
            <a:lvl1pPr marL="0" indent="0" algn="ctr">
              <a:buNone/>
              <a:defRPr sz="1400" b="0" i="0">
                <a:solidFill>
                  <a:schemeClr val="tx1"/>
                </a:solidFill>
                <a:latin typeface="Inter" panose="02000503000000020004" pitchFamily="2" charset="0"/>
                <a:ea typeface="Inter" panose="02000503000000020004" pitchFamily="2" charset="0"/>
              </a:defRPr>
            </a:lvl1pPr>
          </a:lstStyle>
          <a:p>
            <a:pPr lvl="0">
              <a:defRPr lang="en-US"/>
            </a:pPr>
            <a:r>
              <a:rPr lang="en-US"/>
              <a:t>Title</a:t>
            </a:r>
          </a:p>
        </p:txBody>
      </p:sp>
      <p:sp>
        <p:nvSpPr>
          <p:cNvPr id="68" name="Text Placeholder 7">
            <a:extLst>
              <a:ext uri="{FF2B5EF4-FFF2-40B4-BE49-F238E27FC236}">
                <a16:creationId xmlns:a16="http://schemas.microsoft.com/office/drawing/2014/main" id="{38F15898-6048-222A-E253-B11E276569F8}"/>
              </a:ext>
            </a:extLst>
          </p:cNvPr>
          <p:cNvSpPr>
            <a:spLocks noGrp="1"/>
          </p:cNvSpPr>
          <p:nvPr>
            <p:ph type="body" sz="quarter" idx="28" hasCustomPrompt="1"/>
          </p:nvPr>
        </p:nvSpPr>
        <p:spPr>
          <a:xfrm>
            <a:off x="7933002" y="5422530"/>
            <a:ext cx="3347574" cy="323851"/>
          </a:xfrm>
        </p:spPr>
        <p:txBody>
          <a:bodyPr anchor="ctr">
            <a:noAutofit/>
          </a:bodyPr>
          <a:lstStyle>
            <a:lvl1pPr marL="0" indent="0" algn="ctr">
              <a:buNone/>
              <a:defRPr sz="2200" b="1" i="0">
                <a:solidFill>
                  <a:schemeClr val="tx1"/>
                </a:solidFill>
                <a:latin typeface="Instrument Sans SemiBold" pitchFamily="2" charset="0"/>
              </a:defRPr>
            </a:lvl1pPr>
          </a:lstStyle>
          <a:p>
            <a:pPr lvl="0">
              <a:defRPr lang="en-US"/>
            </a:pPr>
            <a:r>
              <a:rPr lang="en-US"/>
              <a:t>Name</a:t>
            </a:r>
          </a:p>
        </p:txBody>
      </p:sp>
      <p:sp>
        <p:nvSpPr>
          <p:cNvPr id="69" name="Text Placeholder 7">
            <a:extLst>
              <a:ext uri="{FF2B5EF4-FFF2-40B4-BE49-F238E27FC236}">
                <a16:creationId xmlns:a16="http://schemas.microsoft.com/office/drawing/2014/main" id="{527E5FF6-BB45-5A0A-C3AC-3B3E43396121}"/>
              </a:ext>
            </a:extLst>
          </p:cNvPr>
          <p:cNvSpPr>
            <a:spLocks noGrp="1"/>
          </p:cNvSpPr>
          <p:nvPr>
            <p:ph type="body" sz="quarter" idx="29" hasCustomPrompt="1"/>
          </p:nvPr>
        </p:nvSpPr>
        <p:spPr>
          <a:xfrm>
            <a:off x="8368938" y="5805090"/>
            <a:ext cx="2305050" cy="323851"/>
          </a:xfrm>
        </p:spPr>
        <p:txBody>
          <a:bodyPr anchor="t">
            <a:noAutofit/>
          </a:bodyPr>
          <a:lstStyle>
            <a:lvl1pPr marL="0" indent="0" algn="ctr">
              <a:buNone/>
              <a:defRPr sz="1400" b="0" i="0">
                <a:solidFill>
                  <a:schemeClr val="tx1"/>
                </a:solidFill>
                <a:latin typeface="Inter" panose="02000503000000020004" pitchFamily="2" charset="0"/>
                <a:ea typeface="Inter" panose="02000503000000020004" pitchFamily="2" charset="0"/>
              </a:defRPr>
            </a:lvl1pPr>
          </a:lstStyle>
          <a:p>
            <a:pPr lvl="0">
              <a:defRPr lang="en-US"/>
            </a:pPr>
            <a:r>
              <a:rPr lang="en-US"/>
              <a:t>Title</a:t>
            </a:r>
          </a:p>
        </p:txBody>
      </p:sp>
      <p:sp>
        <p:nvSpPr>
          <p:cNvPr id="3" name="Picture Placeholder 16">
            <a:extLst>
              <a:ext uri="{FF2B5EF4-FFF2-40B4-BE49-F238E27FC236}">
                <a16:creationId xmlns:a16="http://schemas.microsoft.com/office/drawing/2014/main" id="{A1C269EB-F4BC-BABB-F0E8-BC667A54DD2D}"/>
              </a:ext>
            </a:extLst>
          </p:cNvPr>
          <p:cNvSpPr>
            <a:spLocks noGrp="1"/>
          </p:cNvSpPr>
          <p:nvPr>
            <p:ph type="pic" sz="quarter" idx="13"/>
          </p:nvPr>
        </p:nvSpPr>
        <p:spPr>
          <a:xfrm>
            <a:off x="2015013" y="1707337"/>
            <a:ext cx="1165725" cy="1161941"/>
          </a:xfrm>
          <a:prstGeom prst="roundRect">
            <a:avLst/>
          </a:prstGeom>
        </p:spPr>
        <p:txBody>
          <a:bodyPr/>
          <a:lstStyle/>
          <a:p>
            <a:pPr>
              <a:defRPr lang="en-US"/>
            </a:pPr>
            <a:r>
              <a:rPr lang="en-US"/>
              <a:t>Click icon to add picture</a:t>
            </a:r>
          </a:p>
        </p:txBody>
      </p:sp>
      <p:sp>
        <p:nvSpPr>
          <p:cNvPr id="4" name="Picture Placeholder 16">
            <a:extLst>
              <a:ext uri="{FF2B5EF4-FFF2-40B4-BE49-F238E27FC236}">
                <a16:creationId xmlns:a16="http://schemas.microsoft.com/office/drawing/2014/main" id="{4A2B7A6F-9E7B-DDCC-5A8C-13BEAF715DD1}"/>
              </a:ext>
            </a:extLst>
          </p:cNvPr>
          <p:cNvSpPr>
            <a:spLocks noGrp="1"/>
          </p:cNvSpPr>
          <p:nvPr>
            <p:ph type="pic" sz="quarter" idx="30"/>
          </p:nvPr>
        </p:nvSpPr>
        <p:spPr>
          <a:xfrm>
            <a:off x="5482613" y="1705652"/>
            <a:ext cx="1165725" cy="1161941"/>
          </a:xfrm>
          <a:prstGeom prst="roundRect">
            <a:avLst/>
          </a:prstGeom>
        </p:spPr>
        <p:txBody>
          <a:bodyPr/>
          <a:lstStyle/>
          <a:p>
            <a:pPr>
              <a:defRPr lang="en-US"/>
            </a:pPr>
            <a:r>
              <a:rPr lang="en-US"/>
              <a:t>Click icon to add picture</a:t>
            </a:r>
          </a:p>
        </p:txBody>
      </p:sp>
      <p:sp>
        <p:nvSpPr>
          <p:cNvPr id="6" name="Picture Placeholder 16">
            <a:extLst>
              <a:ext uri="{FF2B5EF4-FFF2-40B4-BE49-F238E27FC236}">
                <a16:creationId xmlns:a16="http://schemas.microsoft.com/office/drawing/2014/main" id="{90DC2DD0-0EC3-8E11-2942-A6E691E27789}"/>
              </a:ext>
            </a:extLst>
          </p:cNvPr>
          <p:cNvSpPr>
            <a:spLocks noGrp="1"/>
          </p:cNvSpPr>
          <p:nvPr>
            <p:ph type="pic" sz="quarter" idx="31"/>
          </p:nvPr>
        </p:nvSpPr>
        <p:spPr>
          <a:xfrm>
            <a:off x="8938600" y="1705651"/>
            <a:ext cx="1165725" cy="1161941"/>
          </a:xfrm>
          <a:prstGeom prst="roundRect">
            <a:avLst/>
          </a:prstGeom>
        </p:spPr>
        <p:txBody>
          <a:bodyPr/>
          <a:lstStyle/>
          <a:p>
            <a:pPr>
              <a:defRPr lang="en-US"/>
            </a:pPr>
            <a:r>
              <a:rPr lang="en-US"/>
              <a:t>Click icon to add picture</a:t>
            </a:r>
          </a:p>
        </p:txBody>
      </p:sp>
      <p:sp>
        <p:nvSpPr>
          <p:cNvPr id="7" name="Picture Placeholder 16">
            <a:extLst>
              <a:ext uri="{FF2B5EF4-FFF2-40B4-BE49-F238E27FC236}">
                <a16:creationId xmlns:a16="http://schemas.microsoft.com/office/drawing/2014/main" id="{1EC6399F-214E-A254-9269-ED45A031CEF1}"/>
              </a:ext>
            </a:extLst>
          </p:cNvPr>
          <p:cNvSpPr>
            <a:spLocks noGrp="1"/>
          </p:cNvSpPr>
          <p:nvPr>
            <p:ph type="pic" sz="quarter" idx="32"/>
          </p:nvPr>
        </p:nvSpPr>
        <p:spPr>
          <a:xfrm>
            <a:off x="2015013" y="4047432"/>
            <a:ext cx="1165725" cy="1161941"/>
          </a:xfrm>
          <a:prstGeom prst="roundRect">
            <a:avLst/>
          </a:prstGeom>
        </p:spPr>
        <p:txBody>
          <a:bodyPr/>
          <a:lstStyle/>
          <a:p>
            <a:pPr>
              <a:defRPr lang="en-US"/>
            </a:pPr>
            <a:r>
              <a:rPr lang="en-US"/>
              <a:t>Click icon to add picture</a:t>
            </a:r>
          </a:p>
        </p:txBody>
      </p:sp>
      <p:sp>
        <p:nvSpPr>
          <p:cNvPr id="8" name="Picture Placeholder 16">
            <a:extLst>
              <a:ext uri="{FF2B5EF4-FFF2-40B4-BE49-F238E27FC236}">
                <a16:creationId xmlns:a16="http://schemas.microsoft.com/office/drawing/2014/main" id="{41A6B844-31B2-2FEA-AEF7-AC0B86FA9A8D}"/>
              </a:ext>
            </a:extLst>
          </p:cNvPr>
          <p:cNvSpPr>
            <a:spLocks noGrp="1"/>
          </p:cNvSpPr>
          <p:nvPr>
            <p:ph type="pic" sz="quarter" idx="33"/>
          </p:nvPr>
        </p:nvSpPr>
        <p:spPr>
          <a:xfrm>
            <a:off x="5482613" y="4045747"/>
            <a:ext cx="1165725" cy="1161941"/>
          </a:xfrm>
          <a:prstGeom prst="roundRect">
            <a:avLst/>
          </a:prstGeom>
        </p:spPr>
        <p:txBody>
          <a:bodyPr/>
          <a:lstStyle/>
          <a:p>
            <a:pPr>
              <a:defRPr lang="en-US"/>
            </a:pPr>
            <a:r>
              <a:rPr lang="en-US"/>
              <a:t>Click icon to add picture</a:t>
            </a:r>
          </a:p>
        </p:txBody>
      </p:sp>
      <p:sp>
        <p:nvSpPr>
          <p:cNvPr id="9" name="Picture Placeholder 16">
            <a:extLst>
              <a:ext uri="{FF2B5EF4-FFF2-40B4-BE49-F238E27FC236}">
                <a16:creationId xmlns:a16="http://schemas.microsoft.com/office/drawing/2014/main" id="{F0A69C97-C3B4-F560-9145-BAF0EEB13E30}"/>
              </a:ext>
            </a:extLst>
          </p:cNvPr>
          <p:cNvSpPr>
            <a:spLocks noGrp="1"/>
          </p:cNvSpPr>
          <p:nvPr>
            <p:ph type="pic" sz="quarter" idx="34"/>
          </p:nvPr>
        </p:nvSpPr>
        <p:spPr>
          <a:xfrm>
            <a:off x="8938600" y="4045746"/>
            <a:ext cx="1165725" cy="1161941"/>
          </a:xfrm>
          <a:prstGeom prst="roundRect">
            <a:avLst/>
          </a:prstGeom>
        </p:spPr>
        <p:txBody>
          <a:bodyPr/>
          <a:lstStyle/>
          <a:p>
            <a:pPr>
              <a:defRPr lang="en-US"/>
            </a:pPr>
            <a:r>
              <a:rPr lang="en-US"/>
              <a:t>Click icon to add picture</a:t>
            </a:r>
          </a:p>
        </p:txBody>
      </p:sp>
    </p:spTree>
    <p:extLst>
      <p:ext uri="{BB962C8B-B14F-4D97-AF65-F5344CB8AC3E}">
        <p14:creationId xmlns:p14="http://schemas.microsoft.com/office/powerpoint/2010/main" val="239761430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with Image_Dark">
    <p:bg>
      <p:bgPr>
        <a:blipFill dpi="0" rotWithShape="1">
          <a:blip r:embed="rId2">
            <a:lum/>
          </a:blip>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37E1CA-C8B4-A197-2201-FA6754D1FE12}"/>
              </a:ext>
            </a:extLst>
          </p:cNvPr>
          <p:cNvPicPr>
            <a:picLocks noChangeAspect="1"/>
          </p:cNvPicPr>
          <p:nvPr/>
        </p:nvPicPr>
        <p:blipFill>
          <a:blip r:embed="rId3"/>
          <a:stretch>
            <a:fillRect/>
          </a:stretch>
        </p:blipFill>
        <p:spPr>
          <a:xfrm>
            <a:off x="460249" y="6323548"/>
            <a:ext cx="1560368" cy="323850"/>
          </a:xfrm>
          <a:prstGeom prst="rect">
            <a:avLst/>
          </a:prstGeom>
        </p:spPr>
      </p:pic>
      <p:sp>
        <p:nvSpPr>
          <p:cNvPr id="5" name="Picture Placeholder 2">
            <a:extLst>
              <a:ext uri="{FF2B5EF4-FFF2-40B4-BE49-F238E27FC236}">
                <a16:creationId xmlns:a16="http://schemas.microsoft.com/office/drawing/2014/main" id="{419D99C1-E57C-E62D-2758-621AE5A7E34B}"/>
              </a:ext>
            </a:extLst>
          </p:cNvPr>
          <p:cNvSpPr>
            <a:spLocks noGrp="1"/>
          </p:cNvSpPr>
          <p:nvPr>
            <p:ph type="pic" idx="13"/>
          </p:nvPr>
        </p:nvSpPr>
        <p:spPr>
          <a:xfrm>
            <a:off x="6816080" y="0"/>
            <a:ext cx="5375920" cy="6858000"/>
          </a:xfrm>
        </p:spPr>
        <p:txBody>
          <a:bodyPr/>
          <a:lstStyle>
            <a:lvl1pPr marL="0" indent="0">
              <a:buNone/>
              <a:defRPr sz="3200" b="1"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lang="en-US"/>
            </a:pPr>
            <a:r>
              <a:rPr lang="en-US"/>
              <a:t>Click icon to add picture</a:t>
            </a:r>
          </a:p>
        </p:txBody>
      </p:sp>
      <p:sp>
        <p:nvSpPr>
          <p:cNvPr id="7" name="TextBox 6">
            <a:extLst>
              <a:ext uri="{FF2B5EF4-FFF2-40B4-BE49-F238E27FC236}">
                <a16:creationId xmlns:a16="http://schemas.microsoft.com/office/drawing/2014/main" id="{AF962478-262D-CF3C-57FC-7F65B9DBE6FF}"/>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t>‹#›</a:t>
            </a:fld>
            <a:endParaRPr lang="en-US" sz="1000" b="0" i="0">
              <a:solidFill>
                <a:schemeClr val="bg2"/>
              </a:solidFill>
              <a:latin typeface="Inter" panose="02000503000000020004" pitchFamily="2" charset="0"/>
              <a:ea typeface="Inter" panose="02000503000000020004" pitchFamily="2" charset="0"/>
            </a:endParaRPr>
          </a:p>
        </p:txBody>
      </p:sp>
      <p:sp>
        <p:nvSpPr>
          <p:cNvPr id="2" name="Title 1">
            <a:extLst>
              <a:ext uri="{FF2B5EF4-FFF2-40B4-BE49-F238E27FC236}">
                <a16:creationId xmlns:a16="http://schemas.microsoft.com/office/drawing/2014/main" id="{4512A04B-BFB8-C103-395E-46926735852B}"/>
              </a:ext>
            </a:extLst>
          </p:cNvPr>
          <p:cNvSpPr>
            <a:spLocks noGrp="1"/>
          </p:cNvSpPr>
          <p:nvPr>
            <p:ph type="title" hasCustomPrompt="1"/>
          </p:nvPr>
        </p:nvSpPr>
        <p:spPr>
          <a:xfrm>
            <a:off x="446683" y="2944082"/>
            <a:ext cx="5721325" cy="720080"/>
          </a:xfrm>
        </p:spPr>
        <p:txBody>
          <a:bodyPr anchor="ctr">
            <a:noAutofit/>
          </a:bodyPr>
          <a:lstStyle>
            <a:lvl1pPr>
              <a:defRPr sz="4200" b="1" i="0">
                <a:solidFill>
                  <a:schemeClr val="bg1"/>
                </a:solidFill>
              </a:defRPr>
            </a:lvl1pPr>
          </a:lstStyle>
          <a:p>
            <a:pPr>
              <a:defRPr lang="en-US"/>
            </a:pPr>
            <a:r>
              <a:rPr lang="en-US"/>
              <a:t>Title</a:t>
            </a:r>
          </a:p>
        </p:txBody>
      </p:sp>
      <p:sp>
        <p:nvSpPr>
          <p:cNvPr id="14" name="Subtitle 2">
            <a:extLst>
              <a:ext uri="{FF2B5EF4-FFF2-40B4-BE49-F238E27FC236}">
                <a16:creationId xmlns:a16="http://schemas.microsoft.com/office/drawing/2014/main" id="{72906BB8-93E3-A42F-FD15-2E9BC06976B8}"/>
              </a:ext>
            </a:extLst>
          </p:cNvPr>
          <p:cNvSpPr>
            <a:spLocks noGrp="1"/>
          </p:cNvSpPr>
          <p:nvPr>
            <p:ph type="subTitle" idx="1" hasCustomPrompt="1"/>
          </p:nvPr>
        </p:nvSpPr>
        <p:spPr>
          <a:xfrm>
            <a:off x="374675" y="1484784"/>
            <a:ext cx="5040562" cy="1440160"/>
          </a:xfrm>
        </p:spPr>
        <p:txBody>
          <a:bodyPr anchor="ctr">
            <a:noAutofit/>
          </a:bodyPr>
          <a:lstStyle>
            <a:lvl1pPr marL="0" indent="0" algn="l">
              <a:lnSpc>
                <a:spcPct val="100000"/>
              </a:lnSpc>
              <a:buNone/>
              <a:defRPr sz="10000" b="1" i="0" baseline="0">
                <a:solidFill>
                  <a:schemeClr val="bg1"/>
                </a:solidFill>
                <a:latin typeface="Instrument Sans SemiBold" pitchFamily="2" charset="0"/>
                <a:ea typeface="Inter" panose="02000503000000020004" pitchFamily="2" charset="0"/>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lang="en-US"/>
            </a:pPr>
            <a:r>
              <a:rPr lang="en-US"/>
              <a:t>01</a:t>
            </a:r>
          </a:p>
        </p:txBody>
      </p:sp>
      <p:sp>
        <p:nvSpPr>
          <p:cNvPr id="10" name="Text Placeholder 9">
            <a:extLst>
              <a:ext uri="{FF2B5EF4-FFF2-40B4-BE49-F238E27FC236}">
                <a16:creationId xmlns:a16="http://schemas.microsoft.com/office/drawing/2014/main" id="{7E91BA90-3751-2496-327D-59A034350DC5}"/>
              </a:ext>
            </a:extLst>
          </p:cNvPr>
          <p:cNvSpPr>
            <a:spLocks noGrp="1"/>
          </p:cNvSpPr>
          <p:nvPr>
            <p:ph type="body" sz="quarter" idx="14" hasCustomPrompt="1"/>
          </p:nvPr>
        </p:nvSpPr>
        <p:spPr>
          <a:xfrm>
            <a:off x="479376" y="3788395"/>
            <a:ext cx="5721325" cy="720725"/>
          </a:xfrm>
        </p:spPr>
        <p:txBody>
          <a:bodyPr>
            <a:noAutofit/>
          </a:bodyPr>
          <a:lstStyle>
            <a:lvl1pPr>
              <a:buNone/>
              <a:defRPr sz="1800" b="0" i="0">
                <a:solidFill>
                  <a:schemeClr val="bg1"/>
                </a:solidFill>
                <a:latin typeface="Instrument Sans" pitchFamily="2" charset="0"/>
              </a:defRPr>
            </a:lvl1pPr>
          </a:lstStyle>
          <a:p>
            <a:pPr lvl="0"/>
            <a:r>
              <a:rPr lang="en-US"/>
              <a:t>Subtitle</a:t>
            </a:r>
          </a:p>
        </p:txBody>
      </p:sp>
    </p:spTree>
    <p:extLst>
      <p:ext uri="{BB962C8B-B14F-4D97-AF65-F5344CB8AC3E}">
        <p14:creationId xmlns:p14="http://schemas.microsoft.com/office/powerpoint/2010/main" val="425241117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with Image_Light">
    <p:bg>
      <p:bgPr>
        <a:solidFill>
          <a:schemeClr val="bg2"/>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419D99C1-E57C-E62D-2758-621AE5A7E34B}"/>
              </a:ext>
            </a:extLst>
          </p:cNvPr>
          <p:cNvSpPr>
            <a:spLocks noGrp="1"/>
          </p:cNvSpPr>
          <p:nvPr>
            <p:ph type="pic" idx="13"/>
          </p:nvPr>
        </p:nvSpPr>
        <p:spPr>
          <a:xfrm>
            <a:off x="6816080" y="12577"/>
            <a:ext cx="5375920" cy="6858000"/>
          </a:xfrm>
        </p:spPr>
        <p:txBody>
          <a:bodyPr/>
          <a:lstStyle>
            <a:lvl1pPr marL="0" indent="0">
              <a:buNone/>
              <a:defRPr sz="3200" b="1" i="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lang="en-US"/>
            </a:pPr>
            <a:r>
              <a:rPr lang="en-US"/>
              <a:t>Click icon to add picture</a:t>
            </a:r>
          </a:p>
        </p:txBody>
      </p:sp>
      <p:sp>
        <p:nvSpPr>
          <p:cNvPr id="4" name="TextBox 3">
            <a:extLst>
              <a:ext uri="{FF2B5EF4-FFF2-40B4-BE49-F238E27FC236}">
                <a16:creationId xmlns:a16="http://schemas.microsoft.com/office/drawing/2014/main" id="{B0B176A4-EC79-E841-7363-56953052B78C}"/>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1"/>
                </a:solidFill>
                <a:latin typeface="Inter" panose="02000503000000020004" pitchFamily="2" charset="0"/>
                <a:ea typeface="Inter" panose="02000503000000020004" pitchFamily="2" charset="0"/>
              </a:rPr>
              <a:pPr algn="r"/>
              <a:t>‹#›</a:t>
            </a:fld>
            <a:endParaRPr lang="en-US" sz="1000" b="0" i="0">
              <a:solidFill>
                <a:schemeClr val="bg1"/>
              </a:solidFill>
              <a:latin typeface="Inter" panose="02000503000000020004" pitchFamily="2" charset="0"/>
              <a:ea typeface="Inter" panose="02000503000000020004" pitchFamily="2" charset="0"/>
            </a:endParaRPr>
          </a:p>
        </p:txBody>
      </p:sp>
      <p:sp>
        <p:nvSpPr>
          <p:cNvPr id="7" name="Text Placeholder 9">
            <a:extLst>
              <a:ext uri="{FF2B5EF4-FFF2-40B4-BE49-F238E27FC236}">
                <a16:creationId xmlns:a16="http://schemas.microsoft.com/office/drawing/2014/main" id="{5318B56F-9B27-6E47-2705-7E23E9FB202F}"/>
              </a:ext>
            </a:extLst>
          </p:cNvPr>
          <p:cNvSpPr>
            <a:spLocks noGrp="1"/>
          </p:cNvSpPr>
          <p:nvPr>
            <p:ph type="body" sz="quarter" idx="14" hasCustomPrompt="1"/>
          </p:nvPr>
        </p:nvSpPr>
        <p:spPr>
          <a:xfrm>
            <a:off x="479376" y="3788395"/>
            <a:ext cx="5721325" cy="720725"/>
          </a:xfrm>
        </p:spPr>
        <p:txBody>
          <a:bodyPr>
            <a:noAutofit/>
          </a:bodyPr>
          <a:lstStyle>
            <a:lvl1pPr>
              <a:buNone/>
              <a:defRPr sz="1800" b="0" i="0">
                <a:solidFill>
                  <a:schemeClr val="tx1"/>
                </a:solidFill>
                <a:latin typeface="Instrument Sans" pitchFamily="2" charset="0"/>
              </a:defRPr>
            </a:lvl1pPr>
          </a:lstStyle>
          <a:p>
            <a:pPr lvl="0"/>
            <a:r>
              <a:rPr lang="en-US"/>
              <a:t>Subtitle</a:t>
            </a:r>
          </a:p>
        </p:txBody>
      </p:sp>
      <p:sp>
        <p:nvSpPr>
          <p:cNvPr id="9" name="Text Placeholder 8">
            <a:extLst>
              <a:ext uri="{FF2B5EF4-FFF2-40B4-BE49-F238E27FC236}">
                <a16:creationId xmlns:a16="http://schemas.microsoft.com/office/drawing/2014/main" id="{20FA32C6-DAAE-DD31-83BB-899F1EDA1917}"/>
              </a:ext>
            </a:extLst>
          </p:cNvPr>
          <p:cNvSpPr>
            <a:spLocks noGrp="1"/>
          </p:cNvSpPr>
          <p:nvPr>
            <p:ph type="body" sz="quarter" idx="15" hasCustomPrompt="1"/>
          </p:nvPr>
        </p:nvSpPr>
        <p:spPr>
          <a:xfrm>
            <a:off x="446658" y="2996233"/>
            <a:ext cx="5721350" cy="792162"/>
          </a:xfrm>
        </p:spPr>
        <p:txBody>
          <a:bodyPr anchor="ctr">
            <a:noAutofit/>
          </a:bodyPr>
          <a:lstStyle>
            <a:lvl1pPr>
              <a:buNone/>
              <a:defRPr sz="4200" b="1" i="0">
                <a:latin typeface="Instrument Sans SemiBold" pitchFamily="2" charset="0"/>
              </a:defRPr>
            </a:lvl1pPr>
          </a:lstStyle>
          <a:p>
            <a:pPr lvl="0"/>
            <a:r>
              <a:rPr lang="en-US"/>
              <a:t>Title</a:t>
            </a:r>
          </a:p>
        </p:txBody>
      </p:sp>
      <p:sp>
        <p:nvSpPr>
          <p:cNvPr id="11" name="Text Placeholder 10">
            <a:extLst>
              <a:ext uri="{FF2B5EF4-FFF2-40B4-BE49-F238E27FC236}">
                <a16:creationId xmlns:a16="http://schemas.microsoft.com/office/drawing/2014/main" id="{528978EA-00CB-1770-14BF-2450D0865F39}"/>
              </a:ext>
            </a:extLst>
          </p:cNvPr>
          <p:cNvSpPr>
            <a:spLocks noGrp="1"/>
          </p:cNvSpPr>
          <p:nvPr>
            <p:ph type="body" sz="quarter" idx="16" hasCustomPrompt="1"/>
          </p:nvPr>
        </p:nvSpPr>
        <p:spPr>
          <a:xfrm>
            <a:off x="374650" y="1556370"/>
            <a:ext cx="3560763" cy="1439863"/>
          </a:xfrm>
        </p:spPr>
        <p:txBody>
          <a:bodyPr anchor="ctr">
            <a:noAutofit/>
          </a:bodyPr>
          <a:lstStyle>
            <a:lvl1pPr>
              <a:buNone/>
              <a:defRPr sz="10000" b="1" i="0">
                <a:latin typeface="Instrument Sans SemiBold" pitchFamily="2" charset="0"/>
              </a:defRPr>
            </a:lvl1pPr>
          </a:lstStyle>
          <a:p>
            <a:pPr lvl="0"/>
            <a:r>
              <a:rPr lang="en-US"/>
              <a:t>01</a:t>
            </a:r>
          </a:p>
        </p:txBody>
      </p:sp>
    </p:spTree>
    <p:extLst>
      <p:ext uri="{BB962C8B-B14F-4D97-AF65-F5344CB8AC3E}">
        <p14:creationId xmlns:p14="http://schemas.microsoft.com/office/powerpoint/2010/main" val="81890833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_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B9F5-362E-3B37-6B34-199155297C4D}"/>
              </a:ext>
            </a:extLst>
          </p:cNvPr>
          <p:cNvSpPr>
            <a:spLocks noGrp="1"/>
          </p:cNvSpPr>
          <p:nvPr>
            <p:ph type="title" hasCustomPrompt="1"/>
          </p:nvPr>
        </p:nvSpPr>
        <p:spPr>
          <a:xfrm>
            <a:off x="335360" y="548680"/>
            <a:ext cx="11521280" cy="720080"/>
          </a:xfrm>
        </p:spPr>
        <p:txBody>
          <a:bodyPr>
            <a:noAutofit/>
          </a:bodyPr>
          <a:lstStyle>
            <a:lvl1pPr>
              <a:defRPr b="1" i="0">
                <a:solidFill>
                  <a:schemeClr val="accent4"/>
                </a:solidFill>
              </a:defRPr>
            </a:lvl1pPr>
          </a:lstStyle>
          <a:p>
            <a:pPr>
              <a:defRPr lang="en-US"/>
            </a:pPr>
            <a:r>
              <a:rPr lang="en-US"/>
              <a:t>Click to edit title</a:t>
            </a:r>
          </a:p>
        </p:txBody>
      </p:sp>
      <p:sp>
        <p:nvSpPr>
          <p:cNvPr id="3" name="Content Placeholder 2">
            <a:extLst>
              <a:ext uri="{FF2B5EF4-FFF2-40B4-BE49-F238E27FC236}">
                <a16:creationId xmlns:a16="http://schemas.microsoft.com/office/drawing/2014/main" id="{117E0FD9-93B0-F45C-86C6-252AB61AA1ED}"/>
              </a:ext>
            </a:extLst>
          </p:cNvPr>
          <p:cNvSpPr>
            <a:spLocks noGrp="1"/>
          </p:cNvSpPr>
          <p:nvPr>
            <p:ph sz="half" idx="1" hasCustomPrompt="1"/>
          </p:nvPr>
        </p:nvSpPr>
        <p:spPr>
          <a:xfrm>
            <a:off x="335360" y="1988839"/>
            <a:ext cx="5472608" cy="3600401"/>
          </a:xfrm>
        </p:spPr>
        <p:txBody>
          <a:bodyPr>
            <a:noAutofit/>
          </a:bodyPr>
          <a:lstStyle>
            <a:lvl1pPr>
              <a:buNone/>
              <a:defRPr sz="1800" b="0" i="0" baseline="0">
                <a:solidFill>
                  <a:schemeClr val="accent4"/>
                </a:solidFill>
                <a:latin typeface="Inter" panose="02000503000000020004" pitchFamily="2" charset="0"/>
              </a:defRPr>
            </a:lvl1pPr>
            <a:lvl2pPr>
              <a:defRPr b="0" i="0" baseline="0">
                <a:solidFill>
                  <a:schemeClr val="accent4"/>
                </a:solidFill>
                <a:latin typeface="Inter" panose="02000503000000020004" pitchFamily="2" charset="0"/>
              </a:defRPr>
            </a:lvl2pPr>
            <a:lvl3pPr>
              <a:defRPr b="0" i="0" baseline="0">
                <a:solidFill>
                  <a:schemeClr val="accent4"/>
                </a:solidFill>
                <a:latin typeface="Inter" panose="02000503000000020004" pitchFamily="2" charset="0"/>
              </a:defRPr>
            </a:lvl3pPr>
            <a:lvl4pPr>
              <a:defRPr b="0" i="0" baseline="0">
                <a:solidFill>
                  <a:schemeClr val="accent4"/>
                </a:solidFill>
                <a:latin typeface="Inter" panose="02000503000000020004" pitchFamily="2" charset="0"/>
              </a:defRPr>
            </a:lvl4pPr>
            <a:lvl5pPr>
              <a:defRPr b="0" i="0" baseline="0">
                <a:solidFill>
                  <a:schemeClr val="accent4"/>
                </a:solidFill>
                <a:latin typeface="Inter" panose="02000503000000020004" pitchFamily="2" charset="0"/>
              </a:defRPr>
            </a:lvl5pPr>
          </a:lstStyle>
          <a:p>
            <a:pPr lvl="0">
              <a:defRPr lang="en-US"/>
            </a:pPr>
            <a:r>
              <a:rPr lang="en-US"/>
              <a:t>Text</a:t>
            </a:r>
          </a:p>
        </p:txBody>
      </p:sp>
      <p:sp>
        <p:nvSpPr>
          <p:cNvPr id="4" name="Content Placeholder 3">
            <a:extLst>
              <a:ext uri="{FF2B5EF4-FFF2-40B4-BE49-F238E27FC236}">
                <a16:creationId xmlns:a16="http://schemas.microsoft.com/office/drawing/2014/main" id="{F7018AAD-3DD0-8A48-1BB7-55BE86BC7264}"/>
              </a:ext>
            </a:extLst>
          </p:cNvPr>
          <p:cNvSpPr>
            <a:spLocks noGrp="1"/>
          </p:cNvSpPr>
          <p:nvPr>
            <p:ph sz="half" idx="2" hasCustomPrompt="1"/>
          </p:nvPr>
        </p:nvSpPr>
        <p:spPr>
          <a:xfrm>
            <a:off x="6384032" y="1988839"/>
            <a:ext cx="5472608" cy="3600401"/>
          </a:xfrm>
        </p:spPr>
        <p:txBody>
          <a:bodyPr>
            <a:noAutofit/>
          </a:bodyPr>
          <a:lstStyle>
            <a:lvl1pPr>
              <a:buNone/>
              <a:defRPr sz="1800" b="0" i="0" baseline="0">
                <a:solidFill>
                  <a:schemeClr val="accent4"/>
                </a:solidFill>
                <a:latin typeface="Inter" panose="02000503000000020004" pitchFamily="2" charset="0"/>
              </a:defRPr>
            </a:lvl1pPr>
            <a:lvl2pPr>
              <a:defRPr b="0" i="0" baseline="0">
                <a:solidFill>
                  <a:schemeClr val="accent4"/>
                </a:solidFill>
                <a:latin typeface="Inter" panose="02000503000000020004" pitchFamily="2" charset="0"/>
              </a:defRPr>
            </a:lvl2pPr>
            <a:lvl3pPr>
              <a:defRPr b="0" i="0" baseline="0">
                <a:solidFill>
                  <a:schemeClr val="accent4"/>
                </a:solidFill>
                <a:latin typeface="Inter" panose="02000503000000020004" pitchFamily="2" charset="0"/>
              </a:defRPr>
            </a:lvl3pPr>
            <a:lvl4pPr>
              <a:defRPr b="0" i="0" baseline="0">
                <a:solidFill>
                  <a:schemeClr val="accent4"/>
                </a:solidFill>
                <a:latin typeface="Inter" panose="02000503000000020004" pitchFamily="2" charset="0"/>
              </a:defRPr>
            </a:lvl4pPr>
            <a:lvl5pPr>
              <a:defRPr b="0" i="0" baseline="0">
                <a:solidFill>
                  <a:schemeClr val="accent4"/>
                </a:solidFill>
                <a:latin typeface="Inter" panose="02000503000000020004" pitchFamily="2" charset="0"/>
              </a:defRPr>
            </a:lvl5pPr>
          </a:lstStyle>
          <a:p>
            <a:pPr lvl="0">
              <a:defRPr lang="en-US"/>
            </a:pPr>
            <a:r>
              <a:rPr lang="en-US"/>
              <a:t>Text</a:t>
            </a:r>
          </a:p>
        </p:txBody>
      </p:sp>
      <p:pic>
        <p:nvPicPr>
          <p:cNvPr id="8" name="Picture 7">
            <a:extLst>
              <a:ext uri="{FF2B5EF4-FFF2-40B4-BE49-F238E27FC236}">
                <a16:creationId xmlns:a16="http://schemas.microsoft.com/office/drawing/2014/main" id="{6C0B0509-CDE9-B712-6F60-41BD58A8FF8A}"/>
              </a:ext>
            </a:extLst>
          </p:cNvPr>
          <p:cNvPicPr>
            <a:picLocks noChangeAspect="1"/>
          </p:cNvPicPr>
          <p:nvPr/>
        </p:nvPicPr>
        <p:blipFill>
          <a:blip r:embed="rId2"/>
          <a:stretch>
            <a:fillRect/>
          </a:stretch>
        </p:blipFill>
        <p:spPr>
          <a:xfrm>
            <a:off x="460249" y="6323548"/>
            <a:ext cx="1560368" cy="323850"/>
          </a:xfrm>
          <a:prstGeom prst="rect">
            <a:avLst/>
          </a:prstGeom>
        </p:spPr>
      </p:pic>
      <p:sp>
        <p:nvSpPr>
          <p:cNvPr id="9" name="TextBox 8">
            <a:extLst>
              <a:ext uri="{FF2B5EF4-FFF2-40B4-BE49-F238E27FC236}">
                <a16:creationId xmlns:a16="http://schemas.microsoft.com/office/drawing/2014/main" id="{35FA0FAF-6585-F00E-4990-52E7389C0E1E}"/>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t>‹#›</a:t>
            </a:fld>
            <a:endParaRPr lang="en-US" sz="1000" b="0" i="0">
              <a:solidFill>
                <a:schemeClr val="bg2"/>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61553628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_Ligh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B9F5-362E-3B37-6B34-199155297C4D}"/>
              </a:ext>
            </a:extLst>
          </p:cNvPr>
          <p:cNvSpPr>
            <a:spLocks noGrp="1"/>
          </p:cNvSpPr>
          <p:nvPr>
            <p:ph type="title" hasCustomPrompt="1"/>
          </p:nvPr>
        </p:nvSpPr>
        <p:spPr>
          <a:xfrm>
            <a:off x="335360" y="548680"/>
            <a:ext cx="11381152" cy="720080"/>
          </a:xfrm>
        </p:spPr>
        <p:txBody>
          <a:bodyPr>
            <a:noAutofit/>
          </a:bodyPr>
          <a:lstStyle>
            <a:lvl1pPr>
              <a:defRPr b="1" i="0">
                <a:solidFill>
                  <a:schemeClr val="tx1"/>
                </a:solidFill>
              </a:defRPr>
            </a:lvl1pPr>
          </a:lstStyle>
          <a:p>
            <a:pPr>
              <a:defRPr lang="en-US"/>
            </a:pPr>
            <a:r>
              <a:rPr lang="en-US"/>
              <a:t>Click to edit title</a:t>
            </a:r>
          </a:p>
        </p:txBody>
      </p:sp>
      <p:sp>
        <p:nvSpPr>
          <p:cNvPr id="3" name="Content Placeholder 2">
            <a:extLst>
              <a:ext uri="{FF2B5EF4-FFF2-40B4-BE49-F238E27FC236}">
                <a16:creationId xmlns:a16="http://schemas.microsoft.com/office/drawing/2014/main" id="{117E0FD9-93B0-F45C-86C6-252AB61AA1ED}"/>
              </a:ext>
            </a:extLst>
          </p:cNvPr>
          <p:cNvSpPr>
            <a:spLocks noGrp="1"/>
          </p:cNvSpPr>
          <p:nvPr>
            <p:ph sz="half" idx="1" hasCustomPrompt="1"/>
          </p:nvPr>
        </p:nvSpPr>
        <p:spPr>
          <a:xfrm>
            <a:off x="335360" y="1988839"/>
            <a:ext cx="5472608" cy="3600401"/>
          </a:xfrm>
        </p:spPr>
        <p:txBody>
          <a:bodyPr>
            <a:noAutofit/>
          </a:bodyPr>
          <a:lstStyle>
            <a:lvl1pPr>
              <a:buNone/>
              <a:defRPr sz="1800" b="0" i="0" baseline="0">
                <a:solidFill>
                  <a:schemeClr val="tx1"/>
                </a:solidFill>
                <a:latin typeface="Inter" panose="02000503000000020004" pitchFamily="2" charset="0"/>
              </a:defRPr>
            </a:lvl1pPr>
            <a:lvl2pPr>
              <a:defRPr b="0" i="0" baseline="0">
                <a:solidFill>
                  <a:schemeClr val="tx1"/>
                </a:solidFill>
                <a:latin typeface="Inter" panose="02000503000000020004" pitchFamily="2" charset="0"/>
              </a:defRPr>
            </a:lvl2pPr>
            <a:lvl3pPr>
              <a:defRPr b="0" i="0" baseline="0">
                <a:solidFill>
                  <a:schemeClr val="tx1"/>
                </a:solidFill>
                <a:latin typeface="Inter" panose="02000503000000020004" pitchFamily="2" charset="0"/>
              </a:defRPr>
            </a:lvl3pPr>
            <a:lvl4pPr>
              <a:defRPr b="0" i="0" baseline="0">
                <a:solidFill>
                  <a:schemeClr val="tx1"/>
                </a:solidFill>
                <a:latin typeface="Inter" panose="02000503000000020004" pitchFamily="2" charset="0"/>
              </a:defRPr>
            </a:lvl4pPr>
            <a:lvl5pPr>
              <a:defRPr b="0" i="0" baseline="0">
                <a:solidFill>
                  <a:schemeClr val="tx1"/>
                </a:solidFill>
                <a:latin typeface="Inter" panose="02000503000000020004" pitchFamily="2" charset="0"/>
              </a:defRPr>
            </a:lvl5pPr>
          </a:lstStyle>
          <a:p>
            <a:pPr lvl="0">
              <a:defRPr lang="en-US"/>
            </a:pPr>
            <a:r>
              <a:rPr lang="en-US"/>
              <a:t>Text</a:t>
            </a:r>
          </a:p>
        </p:txBody>
      </p:sp>
      <p:sp>
        <p:nvSpPr>
          <p:cNvPr id="4" name="Content Placeholder 3">
            <a:extLst>
              <a:ext uri="{FF2B5EF4-FFF2-40B4-BE49-F238E27FC236}">
                <a16:creationId xmlns:a16="http://schemas.microsoft.com/office/drawing/2014/main" id="{F7018AAD-3DD0-8A48-1BB7-55BE86BC7264}"/>
              </a:ext>
            </a:extLst>
          </p:cNvPr>
          <p:cNvSpPr>
            <a:spLocks noGrp="1"/>
          </p:cNvSpPr>
          <p:nvPr>
            <p:ph sz="half" idx="2" hasCustomPrompt="1"/>
          </p:nvPr>
        </p:nvSpPr>
        <p:spPr>
          <a:xfrm>
            <a:off x="6384034" y="1988839"/>
            <a:ext cx="5472606" cy="3600401"/>
          </a:xfrm>
        </p:spPr>
        <p:txBody>
          <a:bodyPr>
            <a:noAutofit/>
          </a:bodyPr>
          <a:lstStyle>
            <a:lvl1pPr>
              <a:buNone/>
              <a:defRPr sz="1800" b="0" i="0" baseline="0">
                <a:solidFill>
                  <a:schemeClr val="tx1"/>
                </a:solidFill>
                <a:latin typeface="Inter" panose="02000503000000020004" pitchFamily="2" charset="0"/>
              </a:defRPr>
            </a:lvl1pPr>
            <a:lvl2pPr>
              <a:defRPr b="0" i="0" baseline="0">
                <a:solidFill>
                  <a:schemeClr val="tx1"/>
                </a:solidFill>
                <a:latin typeface="Inter" panose="02000503000000020004" pitchFamily="2" charset="0"/>
              </a:defRPr>
            </a:lvl2pPr>
            <a:lvl3pPr>
              <a:defRPr b="0" i="0" baseline="0">
                <a:solidFill>
                  <a:schemeClr val="tx1"/>
                </a:solidFill>
                <a:latin typeface="Inter" panose="02000503000000020004" pitchFamily="2" charset="0"/>
              </a:defRPr>
            </a:lvl3pPr>
            <a:lvl4pPr>
              <a:defRPr b="0" i="0" baseline="0">
                <a:solidFill>
                  <a:schemeClr val="tx1"/>
                </a:solidFill>
                <a:latin typeface="Inter" panose="02000503000000020004" pitchFamily="2" charset="0"/>
              </a:defRPr>
            </a:lvl4pPr>
            <a:lvl5pPr>
              <a:defRPr b="0" i="0" baseline="0">
                <a:solidFill>
                  <a:schemeClr val="tx1"/>
                </a:solidFill>
                <a:latin typeface="Inter" panose="02000503000000020004" pitchFamily="2" charset="0"/>
              </a:defRPr>
            </a:lvl5pPr>
          </a:lstStyle>
          <a:p>
            <a:pPr lvl="0">
              <a:defRPr lang="en-US"/>
            </a:pPr>
            <a:r>
              <a:rPr lang="en-US"/>
              <a:t>Text</a:t>
            </a:r>
          </a:p>
        </p:txBody>
      </p:sp>
    </p:spTree>
    <p:extLst>
      <p:ext uri="{BB962C8B-B14F-4D97-AF65-F5344CB8AC3E}">
        <p14:creationId xmlns:p14="http://schemas.microsoft.com/office/powerpoint/2010/main" val="188135783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Content_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8C7E-14D8-D5A9-81A9-4EBD9C1D91EF}"/>
              </a:ext>
            </a:extLst>
          </p:cNvPr>
          <p:cNvSpPr>
            <a:spLocks noGrp="1"/>
          </p:cNvSpPr>
          <p:nvPr>
            <p:ph type="title" hasCustomPrompt="1"/>
          </p:nvPr>
        </p:nvSpPr>
        <p:spPr>
          <a:xfrm>
            <a:off x="335360" y="548680"/>
            <a:ext cx="11381152" cy="720080"/>
          </a:xfrm>
        </p:spPr>
        <p:txBody>
          <a:bodyPr>
            <a:noAutofit/>
          </a:bodyPr>
          <a:lstStyle>
            <a:lvl1pPr>
              <a:defRPr b="1" i="0">
                <a:solidFill>
                  <a:schemeClr val="accent4"/>
                </a:solidFill>
              </a:defRPr>
            </a:lvl1pPr>
          </a:lstStyle>
          <a:p>
            <a:pPr>
              <a:defRPr lang="en-US"/>
            </a:pPr>
            <a:r>
              <a:rPr lang="en-US"/>
              <a:t>Click to edit title</a:t>
            </a:r>
          </a:p>
        </p:txBody>
      </p:sp>
      <p:sp>
        <p:nvSpPr>
          <p:cNvPr id="3" name="Content Placeholder 2">
            <a:extLst>
              <a:ext uri="{FF2B5EF4-FFF2-40B4-BE49-F238E27FC236}">
                <a16:creationId xmlns:a16="http://schemas.microsoft.com/office/drawing/2014/main" id="{6A717F07-C4C4-39EC-95C8-9AD0FA053A6C}"/>
              </a:ext>
            </a:extLst>
          </p:cNvPr>
          <p:cNvSpPr>
            <a:spLocks noGrp="1"/>
          </p:cNvSpPr>
          <p:nvPr>
            <p:ph idx="1" hasCustomPrompt="1"/>
          </p:nvPr>
        </p:nvSpPr>
        <p:spPr>
          <a:xfrm>
            <a:off x="335360" y="1667933"/>
            <a:ext cx="11521280" cy="3921307"/>
          </a:xfrm>
        </p:spPr>
        <p:txBody>
          <a:bodyPr>
            <a:noAutofit/>
          </a:bodyPr>
          <a:lstStyle>
            <a:lvl1pPr>
              <a:buNone/>
              <a:defRPr sz="1800" b="0" i="0" baseline="0">
                <a:solidFill>
                  <a:schemeClr val="accent4"/>
                </a:solidFill>
                <a:latin typeface="Inter" panose="02000503000000020004" pitchFamily="2" charset="0"/>
              </a:defRPr>
            </a:lvl1pPr>
            <a:lvl2pPr>
              <a:defRPr sz="2000" b="0" i="0" baseline="0">
                <a:solidFill>
                  <a:schemeClr val="accent4"/>
                </a:solidFill>
                <a:latin typeface="Inter" panose="02000503000000020004" pitchFamily="2" charset="0"/>
              </a:defRPr>
            </a:lvl2pPr>
            <a:lvl3pPr>
              <a:defRPr sz="1800" b="0" i="0" baseline="0">
                <a:solidFill>
                  <a:schemeClr val="accent4"/>
                </a:solidFill>
                <a:latin typeface="Inter" panose="02000503000000020004" pitchFamily="2" charset="0"/>
              </a:defRPr>
            </a:lvl3pPr>
            <a:lvl4pPr>
              <a:defRPr sz="1600" b="0" i="0" baseline="0">
                <a:solidFill>
                  <a:schemeClr val="accent4"/>
                </a:solidFill>
                <a:latin typeface="Inter" panose="02000503000000020004" pitchFamily="2" charset="0"/>
              </a:defRPr>
            </a:lvl4pPr>
            <a:lvl5pPr>
              <a:defRPr sz="1600" b="0" i="0" baseline="0">
                <a:solidFill>
                  <a:schemeClr val="accent4"/>
                </a:solidFill>
                <a:latin typeface="Inter" panose="02000503000000020004" pitchFamily="2" charset="0"/>
              </a:defRPr>
            </a:lvl5pPr>
          </a:lstStyle>
          <a:p>
            <a:pPr lvl="0">
              <a:defRPr lang="en-US"/>
            </a:pPr>
            <a:r>
              <a:rPr lang="en-US"/>
              <a:t>Text</a:t>
            </a:r>
          </a:p>
        </p:txBody>
      </p:sp>
      <p:pic>
        <p:nvPicPr>
          <p:cNvPr id="4" name="Picture 3" descr="A black background with letters&#10;&#10;AI-generated content may be incorrect.">
            <a:extLst>
              <a:ext uri="{FF2B5EF4-FFF2-40B4-BE49-F238E27FC236}">
                <a16:creationId xmlns:a16="http://schemas.microsoft.com/office/drawing/2014/main" id="{D62E3652-2A70-E024-266E-E288E9825FD1}"/>
              </a:ext>
            </a:extLst>
          </p:cNvPr>
          <p:cNvPicPr>
            <a:picLocks noChangeAspect="1"/>
          </p:cNvPicPr>
          <p:nvPr/>
        </p:nvPicPr>
        <p:blipFill>
          <a:blip r:embed="rId2"/>
          <a:stretch>
            <a:fillRect/>
          </a:stretch>
        </p:blipFill>
        <p:spPr>
          <a:xfrm>
            <a:off x="460248" y="6323548"/>
            <a:ext cx="1560368" cy="323850"/>
          </a:xfrm>
          <a:prstGeom prst="rect">
            <a:avLst/>
          </a:prstGeom>
        </p:spPr>
      </p:pic>
      <p:pic>
        <p:nvPicPr>
          <p:cNvPr id="7" name="Picture 6">
            <a:extLst>
              <a:ext uri="{FF2B5EF4-FFF2-40B4-BE49-F238E27FC236}">
                <a16:creationId xmlns:a16="http://schemas.microsoft.com/office/drawing/2014/main" id="{E33AB413-D739-C96E-F815-F692E8F62860}"/>
              </a:ext>
            </a:extLst>
          </p:cNvPr>
          <p:cNvPicPr>
            <a:picLocks noChangeAspect="1"/>
          </p:cNvPicPr>
          <p:nvPr/>
        </p:nvPicPr>
        <p:blipFill>
          <a:blip r:embed="rId3"/>
          <a:stretch>
            <a:fillRect/>
          </a:stretch>
        </p:blipFill>
        <p:spPr>
          <a:xfrm>
            <a:off x="460249" y="6323548"/>
            <a:ext cx="1560368" cy="323850"/>
          </a:xfrm>
          <a:prstGeom prst="rect">
            <a:avLst/>
          </a:prstGeom>
        </p:spPr>
      </p:pic>
      <p:sp>
        <p:nvSpPr>
          <p:cNvPr id="9" name="TextBox 8">
            <a:extLst>
              <a:ext uri="{FF2B5EF4-FFF2-40B4-BE49-F238E27FC236}">
                <a16:creationId xmlns:a16="http://schemas.microsoft.com/office/drawing/2014/main" id="{2DFEED33-A787-D1E6-CF89-FCDB6690B65F}"/>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t>‹#›</a:t>
            </a:fld>
            <a:endParaRPr lang="en-US" sz="1000" b="0" i="0">
              <a:solidFill>
                <a:schemeClr val="bg2"/>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30854670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Content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8C7E-14D8-D5A9-81A9-4EBD9C1D91EF}"/>
              </a:ext>
            </a:extLst>
          </p:cNvPr>
          <p:cNvSpPr>
            <a:spLocks noGrp="1"/>
          </p:cNvSpPr>
          <p:nvPr>
            <p:ph type="title" hasCustomPrompt="1"/>
          </p:nvPr>
        </p:nvSpPr>
        <p:spPr>
          <a:xfrm>
            <a:off x="335360" y="548681"/>
            <a:ext cx="11521280" cy="720080"/>
          </a:xfrm>
        </p:spPr>
        <p:txBody>
          <a:bodyPr>
            <a:noAutofit/>
          </a:bodyPr>
          <a:lstStyle>
            <a:lvl1pPr>
              <a:defRPr b="1" i="0">
                <a:solidFill>
                  <a:schemeClr val="tx1"/>
                </a:solidFill>
              </a:defRPr>
            </a:lvl1pPr>
          </a:lstStyle>
          <a:p>
            <a:pPr>
              <a:defRPr lang="en-US"/>
            </a:pPr>
            <a:r>
              <a:rPr lang="en-US"/>
              <a:t>Click to edit title</a:t>
            </a:r>
          </a:p>
        </p:txBody>
      </p:sp>
      <p:sp>
        <p:nvSpPr>
          <p:cNvPr id="3" name="Content Placeholder 2">
            <a:extLst>
              <a:ext uri="{FF2B5EF4-FFF2-40B4-BE49-F238E27FC236}">
                <a16:creationId xmlns:a16="http://schemas.microsoft.com/office/drawing/2014/main" id="{6A717F07-C4C4-39EC-95C8-9AD0FA053A6C}"/>
              </a:ext>
            </a:extLst>
          </p:cNvPr>
          <p:cNvSpPr>
            <a:spLocks noGrp="1"/>
          </p:cNvSpPr>
          <p:nvPr>
            <p:ph idx="1" hasCustomPrompt="1"/>
          </p:nvPr>
        </p:nvSpPr>
        <p:spPr>
          <a:xfrm>
            <a:off x="335360" y="1667933"/>
            <a:ext cx="11521280" cy="3921307"/>
          </a:xfrm>
        </p:spPr>
        <p:txBody>
          <a:bodyPr>
            <a:noAutofit/>
          </a:bodyPr>
          <a:lstStyle>
            <a:lvl1pPr>
              <a:buNone/>
              <a:defRPr sz="1800" b="0" i="0" baseline="0">
                <a:solidFill>
                  <a:schemeClr val="tx1"/>
                </a:solidFill>
                <a:latin typeface="Inter" panose="02000503000000020004" pitchFamily="2" charset="0"/>
              </a:defRPr>
            </a:lvl1pPr>
            <a:lvl2pPr>
              <a:defRPr sz="2000" b="0" i="0" baseline="0">
                <a:solidFill>
                  <a:schemeClr val="tx1"/>
                </a:solidFill>
                <a:latin typeface="Inter" panose="02000503000000020004" pitchFamily="2" charset="0"/>
              </a:defRPr>
            </a:lvl2pPr>
            <a:lvl3pPr>
              <a:defRPr sz="1800" b="0" i="0" baseline="0">
                <a:solidFill>
                  <a:schemeClr val="tx1"/>
                </a:solidFill>
                <a:latin typeface="Inter" panose="02000503000000020004" pitchFamily="2" charset="0"/>
              </a:defRPr>
            </a:lvl3pPr>
            <a:lvl4pPr>
              <a:defRPr sz="1600" b="0" i="0" baseline="0">
                <a:solidFill>
                  <a:schemeClr val="tx1"/>
                </a:solidFill>
                <a:latin typeface="Inter" panose="02000503000000020004" pitchFamily="2" charset="0"/>
              </a:defRPr>
            </a:lvl4pPr>
            <a:lvl5pPr>
              <a:defRPr sz="1600" b="0" i="0" baseline="0">
                <a:solidFill>
                  <a:schemeClr val="tx1"/>
                </a:solidFill>
                <a:latin typeface="Inter" panose="02000503000000020004" pitchFamily="2" charset="0"/>
              </a:defRPr>
            </a:lvl5pPr>
          </a:lstStyle>
          <a:p>
            <a:pPr lvl="0">
              <a:defRPr lang="en-US"/>
            </a:pPr>
            <a:r>
              <a:rPr lang="en-US"/>
              <a:t>Text</a:t>
            </a:r>
          </a:p>
        </p:txBody>
      </p:sp>
      <p:pic>
        <p:nvPicPr>
          <p:cNvPr id="4" name="Picture 3" descr="A black background with letters&#10;&#10;AI-generated content may be incorrect.">
            <a:extLst>
              <a:ext uri="{FF2B5EF4-FFF2-40B4-BE49-F238E27FC236}">
                <a16:creationId xmlns:a16="http://schemas.microsoft.com/office/drawing/2014/main" id="{D62E3652-2A70-E024-266E-E288E9825FD1}"/>
              </a:ext>
            </a:extLst>
          </p:cNvPr>
          <p:cNvPicPr>
            <a:picLocks noChangeAspect="1"/>
          </p:cNvPicPr>
          <p:nvPr/>
        </p:nvPicPr>
        <p:blipFill>
          <a:blip r:embed="rId2"/>
          <a:stretch>
            <a:fillRect/>
          </a:stretch>
        </p:blipFill>
        <p:spPr>
          <a:xfrm>
            <a:off x="460248" y="6323548"/>
            <a:ext cx="1560368" cy="323850"/>
          </a:xfrm>
          <a:prstGeom prst="rect">
            <a:avLst/>
          </a:prstGeom>
        </p:spPr>
      </p:pic>
    </p:spTree>
    <p:extLst>
      <p:ext uri="{BB962C8B-B14F-4D97-AF65-F5344CB8AC3E}">
        <p14:creationId xmlns:p14="http://schemas.microsoft.com/office/powerpoint/2010/main" val="24687513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stimonial_Dark">
    <p:bg>
      <p:bgPr>
        <a:solidFill>
          <a:schemeClr val="tx1"/>
        </a:solidFill>
        <a:effectLst/>
      </p:bgPr>
    </p:bg>
    <p:spTree>
      <p:nvGrpSpPr>
        <p:cNvPr id="1" name=""/>
        <p:cNvGrpSpPr/>
        <p:nvPr/>
      </p:nvGrpSpPr>
      <p:grpSpPr>
        <a:xfrm>
          <a:off x="0" y="0"/>
          <a:ext cx="0" cy="0"/>
          <a:chOff x="0" y="0"/>
          <a:chExt cx="0" cy="0"/>
        </a:xfrm>
      </p:grpSpPr>
      <p:sp>
        <p:nvSpPr>
          <p:cNvPr id="10" name="Object 23">
            <a:extLst>
              <a:ext uri="{FF2B5EF4-FFF2-40B4-BE49-F238E27FC236}">
                <a16:creationId xmlns:a16="http://schemas.microsoft.com/office/drawing/2014/main" id="{21457633-58B2-37DA-A26C-332D3E7586C4}"/>
              </a:ext>
            </a:extLst>
          </p:cNvPr>
          <p:cNvSpPr/>
          <p:nvPr/>
        </p:nvSpPr>
        <p:spPr>
          <a:xfrm>
            <a:off x="9376537" y="6395214"/>
            <a:ext cx="2339975" cy="267000"/>
          </a:xfrm>
          <a:prstGeom prst="rect">
            <a:avLst/>
          </a:prstGeom>
          <a:noFill/>
        </p:spPr>
        <p:txBody>
          <a:bodyPr wrap="square" lIns="0" tIns="0" rIns="0" bIns="0" rtlCol="0" anchor="ctr"/>
          <a:lstStyle/>
          <a:p>
            <a:pPr marL="0" marR="0" lvl="0" indent="0" algn="ctr" defTabSz="914126" rtl="0" eaLnBrk="1" fontAlgn="auto" latinLnBrk="0" hangingPunct="1">
              <a:lnSpc>
                <a:spcPts val="924"/>
              </a:lnSpc>
              <a:spcBef>
                <a:spcPct val="0"/>
              </a:spcBef>
              <a:spcAft>
                <a:spcPct val="0"/>
              </a:spcAft>
              <a:buClrTx/>
              <a:buSzTx/>
              <a:buFontTx/>
              <a:buNone/>
              <a:defRPr lang="en-US"/>
            </a:pPr>
            <a:endParaRPr kumimoji="0" lang="en-US" sz="830" b="0" i="0" u="none" strike="noStrike" kern="1200" cap="none" spc="0" normalizeH="0" baseline="0" noProof="0">
              <a:ln>
                <a:noFill/>
              </a:ln>
              <a:solidFill>
                <a:schemeClr val="tx1">
                  <a:lumMod val="25000"/>
                  <a:lumOff val="75000"/>
                </a:schemeClr>
              </a:solidFill>
              <a:effectLst/>
              <a:uLnTx/>
              <a:uFillTx/>
              <a:latin typeface="Inter" panose="02000503000000020004" pitchFamily="2" charset="0"/>
              <a:ea typeface="Inter" panose="02000503000000020004" pitchFamily="2" charset="0"/>
              <a:cs typeface="+mn-cs"/>
            </a:endParaRPr>
          </a:p>
        </p:txBody>
      </p:sp>
      <p:pic>
        <p:nvPicPr>
          <p:cNvPr id="3" name="Picture 2">
            <a:extLst>
              <a:ext uri="{FF2B5EF4-FFF2-40B4-BE49-F238E27FC236}">
                <a16:creationId xmlns:a16="http://schemas.microsoft.com/office/drawing/2014/main" id="{ED72D59B-975A-4C3A-6A30-FBF6F52F1C2E}"/>
              </a:ext>
            </a:extLst>
          </p:cNvPr>
          <p:cNvPicPr>
            <a:picLocks noChangeAspect="1"/>
          </p:cNvPicPr>
          <p:nvPr/>
        </p:nvPicPr>
        <p:blipFill>
          <a:blip r:embed="rId2"/>
          <a:stretch>
            <a:fillRect/>
          </a:stretch>
        </p:blipFill>
        <p:spPr>
          <a:xfrm>
            <a:off x="460249" y="6323548"/>
            <a:ext cx="1560368" cy="323850"/>
          </a:xfrm>
          <a:prstGeom prst="rect">
            <a:avLst/>
          </a:prstGeom>
        </p:spPr>
      </p:pic>
      <p:sp>
        <p:nvSpPr>
          <p:cNvPr id="7" name="Freeform 6">
            <a:extLst>
              <a:ext uri="{FF2B5EF4-FFF2-40B4-BE49-F238E27FC236}">
                <a16:creationId xmlns:a16="http://schemas.microsoft.com/office/drawing/2014/main" id="{FCC933A6-E388-56EE-F9AB-1F9578037E91}"/>
              </a:ext>
            </a:extLst>
          </p:cNvPr>
          <p:cNvSpPr/>
          <p:nvPr userDrawn="1"/>
        </p:nvSpPr>
        <p:spPr>
          <a:xfrm>
            <a:off x="1116191" y="1295339"/>
            <a:ext cx="3931920" cy="3931920"/>
          </a:xfrm>
          <a:custGeom>
            <a:avLst/>
            <a:gdLst>
              <a:gd name="connsiteX0" fmla="*/ 644898 w 3871914"/>
              <a:gd name="connsiteY0" fmla="*/ 0 h 3869310"/>
              <a:gd name="connsiteX1" fmla="*/ 3227016 w 3871914"/>
              <a:gd name="connsiteY1" fmla="*/ 0 h 3869310"/>
              <a:gd name="connsiteX2" fmla="*/ 3871914 w 3871914"/>
              <a:gd name="connsiteY2" fmla="*/ 644898 h 3869310"/>
              <a:gd name="connsiteX3" fmla="*/ 3871914 w 3871914"/>
              <a:gd name="connsiteY3" fmla="*/ 3224412 h 3869310"/>
              <a:gd name="connsiteX4" fmla="*/ 3227016 w 3871914"/>
              <a:gd name="connsiteY4" fmla="*/ 3869310 h 3869310"/>
              <a:gd name="connsiteX5" fmla="*/ 2192617 w 3871914"/>
              <a:gd name="connsiteY5" fmla="*/ 3869310 h 3869310"/>
              <a:gd name="connsiteX6" fmla="*/ 644898 w 3871914"/>
              <a:gd name="connsiteY6" fmla="*/ 3869310 h 3869310"/>
              <a:gd name="connsiteX7" fmla="*/ 0 w 3871914"/>
              <a:gd name="connsiteY7" fmla="*/ 3869310 h 3869310"/>
              <a:gd name="connsiteX8" fmla="*/ 0 w 3871914"/>
              <a:gd name="connsiteY8" fmla="*/ 3224412 h 3869310"/>
              <a:gd name="connsiteX9" fmla="*/ 0 w 3871914"/>
              <a:gd name="connsiteY9" fmla="*/ 1758945 h 3869310"/>
              <a:gd name="connsiteX10" fmla="*/ 0 w 3871914"/>
              <a:gd name="connsiteY10" fmla="*/ 644898 h 3869310"/>
              <a:gd name="connsiteX11" fmla="*/ 644898 w 3871914"/>
              <a:gd name="connsiteY11" fmla="*/ 0 h 386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3" h="3869310">
                <a:moveTo>
                  <a:pt x="644898" y="0"/>
                </a:moveTo>
                <a:lnTo>
                  <a:pt x="3227016" y="0"/>
                </a:lnTo>
                <a:cubicBezTo>
                  <a:pt x="3583183" y="0"/>
                  <a:pt x="3871914" y="288731"/>
                  <a:pt x="3871914" y="644898"/>
                </a:cubicBezTo>
                <a:lnTo>
                  <a:pt x="3871914" y="3224412"/>
                </a:lnTo>
                <a:cubicBezTo>
                  <a:pt x="3871914" y="3580579"/>
                  <a:pt x="3583183" y="3869310"/>
                  <a:pt x="3227016" y="3869310"/>
                </a:cubicBezTo>
                <a:lnTo>
                  <a:pt x="2192617" y="3869310"/>
                </a:lnTo>
                <a:lnTo>
                  <a:pt x="644898" y="3869310"/>
                </a:lnTo>
                <a:lnTo>
                  <a:pt x="0" y="3869310"/>
                </a:lnTo>
                <a:lnTo>
                  <a:pt x="0" y="3224412"/>
                </a:lnTo>
                <a:lnTo>
                  <a:pt x="0" y="1758945"/>
                </a:lnTo>
                <a:lnTo>
                  <a:pt x="0" y="644898"/>
                </a:lnTo>
                <a:cubicBezTo>
                  <a:pt x="0" y="288731"/>
                  <a:pt x="288731" y="0"/>
                  <a:pt x="644898" y="0"/>
                </a:cubicBezTo>
                <a:close/>
              </a:path>
            </a:pathLst>
          </a:cu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defRPr lang="en-US"/>
            </a:pPr>
            <a:endParaRPr lang="en-US">
              <a:latin typeface="Inter" panose="02000503000000020004" pitchFamily="2" charset="0"/>
            </a:endParaRPr>
          </a:p>
        </p:txBody>
      </p:sp>
      <p:pic>
        <p:nvPicPr>
          <p:cNvPr id="11" name="Graphic 10">
            <a:extLst>
              <a:ext uri="{FF2B5EF4-FFF2-40B4-BE49-F238E27FC236}">
                <a16:creationId xmlns:a16="http://schemas.microsoft.com/office/drawing/2014/main" id="{A3639B32-764F-AE89-1F54-B75080C3961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97031" y="1276735"/>
            <a:ext cx="797936" cy="797936"/>
          </a:xfrm>
          <a:prstGeom prst="rect">
            <a:avLst/>
          </a:prstGeom>
        </p:spPr>
      </p:pic>
      <p:sp>
        <p:nvSpPr>
          <p:cNvPr id="28" name="Text Placeholder 27">
            <a:extLst>
              <a:ext uri="{FF2B5EF4-FFF2-40B4-BE49-F238E27FC236}">
                <a16:creationId xmlns:a16="http://schemas.microsoft.com/office/drawing/2014/main" id="{879479F5-B0B8-EB8E-F8AF-E912739D381A}"/>
              </a:ext>
            </a:extLst>
          </p:cNvPr>
          <p:cNvSpPr>
            <a:spLocks noGrp="1"/>
          </p:cNvSpPr>
          <p:nvPr>
            <p:ph type="body" sz="quarter" idx="10" hasCustomPrompt="1"/>
          </p:nvPr>
        </p:nvSpPr>
        <p:spPr>
          <a:xfrm>
            <a:off x="5807968" y="2213141"/>
            <a:ext cx="5511800" cy="1215859"/>
          </a:xfrm>
        </p:spPr>
        <p:txBody>
          <a:bodyPr>
            <a:noAutofit/>
          </a:bodyPr>
          <a:lstStyle>
            <a:lvl1pPr marL="0" indent="0">
              <a:buNone/>
              <a:defRPr b="1" i="0">
                <a:solidFill>
                  <a:schemeClr val="bg1"/>
                </a:solidFill>
                <a:latin typeface="Instrument Sans SemiBold" pitchFamily="2" charset="0"/>
              </a:defRPr>
            </a:lvl1pPr>
            <a:lvl2pPr>
              <a:defRPr b="1" i="0">
                <a:solidFill>
                  <a:schemeClr val="bg2"/>
                </a:solidFill>
                <a:latin typeface="Instrument Sans SemiBold" pitchFamily="2" charset="0"/>
              </a:defRPr>
            </a:lvl2pPr>
            <a:lvl3pPr>
              <a:defRPr b="1" i="0">
                <a:solidFill>
                  <a:schemeClr val="bg2"/>
                </a:solidFill>
                <a:latin typeface="Instrument Sans SemiBold" pitchFamily="2" charset="0"/>
              </a:defRPr>
            </a:lvl3pPr>
            <a:lvl4pPr>
              <a:defRPr b="1" i="0">
                <a:solidFill>
                  <a:schemeClr val="bg2"/>
                </a:solidFill>
                <a:latin typeface="Instrument Sans SemiBold" pitchFamily="2" charset="0"/>
              </a:defRPr>
            </a:lvl4pPr>
            <a:lvl5pPr>
              <a:defRPr b="1" i="0">
                <a:solidFill>
                  <a:schemeClr val="bg2"/>
                </a:solidFill>
                <a:latin typeface="Instrument Sans SemiBold" pitchFamily="2" charset="0"/>
              </a:defRPr>
            </a:lvl5pPr>
          </a:lstStyle>
          <a:p>
            <a:pPr lvl="0">
              <a:defRPr lang="en-US"/>
            </a:pPr>
            <a:r>
              <a:rPr lang="en-US"/>
              <a:t>Quote</a:t>
            </a:r>
          </a:p>
        </p:txBody>
      </p:sp>
      <p:sp>
        <p:nvSpPr>
          <p:cNvPr id="31" name="Text Placeholder 27">
            <a:extLst>
              <a:ext uri="{FF2B5EF4-FFF2-40B4-BE49-F238E27FC236}">
                <a16:creationId xmlns:a16="http://schemas.microsoft.com/office/drawing/2014/main" id="{2174C008-533A-BFE5-1093-4D294056790C}"/>
              </a:ext>
            </a:extLst>
          </p:cNvPr>
          <p:cNvSpPr>
            <a:spLocks noGrp="1"/>
          </p:cNvSpPr>
          <p:nvPr>
            <p:ph type="body" sz="quarter" idx="12" hasCustomPrompt="1"/>
          </p:nvPr>
        </p:nvSpPr>
        <p:spPr>
          <a:xfrm>
            <a:off x="5835046" y="3429000"/>
            <a:ext cx="5511800" cy="504056"/>
          </a:xfrm>
        </p:spPr>
        <p:txBody>
          <a:bodyPr>
            <a:noAutofit/>
          </a:bodyPr>
          <a:lstStyle>
            <a:lvl1pPr marL="0" indent="0" algn="r">
              <a:buNone/>
              <a:defRPr sz="2000" b="1" i="0">
                <a:solidFill>
                  <a:schemeClr val="bg1"/>
                </a:solidFill>
                <a:latin typeface="Instrument Sans SemiBold" pitchFamily="2" charset="0"/>
              </a:defRPr>
            </a:lvl1pPr>
            <a:lvl2pPr>
              <a:defRPr b="1" i="0">
                <a:solidFill>
                  <a:schemeClr val="bg2"/>
                </a:solidFill>
                <a:latin typeface="Instrument Sans SemiBold" pitchFamily="2" charset="0"/>
              </a:defRPr>
            </a:lvl2pPr>
            <a:lvl3pPr>
              <a:defRPr b="1" i="0">
                <a:solidFill>
                  <a:schemeClr val="bg2"/>
                </a:solidFill>
                <a:latin typeface="Instrument Sans SemiBold" pitchFamily="2" charset="0"/>
              </a:defRPr>
            </a:lvl3pPr>
            <a:lvl4pPr>
              <a:defRPr b="1" i="0">
                <a:solidFill>
                  <a:schemeClr val="bg2"/>
                </a:solidFill>
                <a:latin typeface="Instrument Sans SemiBold" pitchFamily="2" charset="0"/>
              </a:defRPr>
            </a:lvl4pPr>
            <a:lvl5pPr>
              <a:defRPr b="1" i="0">
                <a:solidFill>
                  <a:schemeClr val="bg2"/>
                </a:solidFill>
                <a:latin typeface="Instrument Sans SemiBold" pitchFamily="2" charset="0"/>
              </a:defRPr>
            </a:lvl5pPr>
          </a:lstStyle>
          <a:p>
            <a:pPr lvl="0">
              <a:defRPr lang="en-US"/>
            </a:pPr>
            <a:r>
              <a:rPr lang="en-US"/>
              <a:t>— Enter Name | Title</a:t>
            </a:r>
          </a:p>
        </p:txBody>
      </p:sp>
      <p:sp>
        <p:nvSpPr>
          <p:cNvPr id="17" name="Picture Placeholder 16">
            <a:extLst>
              <a:ext uri="{FF2B5EF4-FFF2-40B4-BE49-F238E27FC236}">
                <a16:creationId xmlns:a16="http://schemas.microsoft.com/office/drawing/2014/main" id="{FF953813-95AD-833F-9AE5-8FB40793917C}"/>
              </a:ext>
            </a:extLst>
          </p:cNvPr>
          <p:cNvSpPr>
            <a:spLocks noGrp="1"/>
          </p:cNvSpPr>
          <p:nvPr>
            <p:ph type="pic" sz="quarter" idx="13"/>
          </p:nvPr>
        </p:nvSpPr>
        <p:spPr>
          <a:xfrm>
            <a:off x="1348529" y="1533305"/>
            <a:ext cx="3467243" cy="3455988"/>
          </a:xfrm>
          <a:prstGeom prst="roundRect">
            <a:avLst/>
          </a:prstGeom>
        </p:spPr>
        <p:txBody>
          <a:bodyPr/>
          <a:lstStyle/>
          <a:p>
            <a:pPr>
              <a:defRPr lang="en-US"/>
            </a:pPr>
            <a:r>
              <a:rPr lang="en-US"/>
              <a:t>Click icon to add picture</a:t>
            </a:r>
          </a:p>
        </p:txBody>
      </p:sp>
      <p:sp>
        <p:nvSpPr>
          <p:cNvPr id="8" name="TextBox 7">
            <a:extLst>
              <a:ext uri="{FF2B5EF4-FFF2-40B4-BE49-F238E27FC236}">
                <a16:creationId xmlns:a16="http://schemas.microsoft.com/office/drawing/2014/main" id="{67DA6F66-87FA-EDA5-A856-54FFD54D630B}"/>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t>‹#›</a:t>
            </a:fld>
            <a:endParaRPr lang="en-US" sz="1000" b="0" i="0">
              <a:solidFill>
                <a:schemeClr val="bg2"/>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332600815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stimonial_Light">
    <p:bg>
      <p:bgPr>
        <a:solidFill>
          <a:schemeClr val="bg2"/>
        </a:solidFill>
        <a:effectLst/>
      </p:bgPr>
    </p:bg>
    <p:spTree>
      <p:nvGrpSpPr>
        <p:cNvPr id="1" name=""/>
        <p:cNvGrpSpPr/>
        <p:nvPr/>
      </p:nvGrpSpPr>
      <p:grpSpPr>
        <a:xfrm>
          <a:off x="0" y="0"/>
          <a:ext cx="0" cy="0"/>
          <a:chOff x="0" y="0"/>
          <a:chExt cx="0" cy="0"/>
        </a:xfrm>
      </p:grpSpPr>
      <p:sp>
        <p:nvSpPr>
          <p:cNvPr id="10" name="Object 23">
            <a:extLst>
              <a:ext uri="{FF2B5EF4-FFF2-40B4-BE49-F238E27FC236}">
                <a16:creationId xmlns:a16="http://schemas.microsoft.com/office/drawing/2014/main" id="{21457633-58B2-37DA-A26C-332D3E7586C4}"/>
              </a:ext>
            </a:extLst>
          </p:cNvPr>
          <p:cNvSpPr/>
          <p:nvPr/>
        </p:nvSpPr>
        <p:spPr>
          <a:xfrm>
            <a:off x="9376537" y="6395214"/>
            <a:ext cx="2339975" cy="267000"/>
          </a:xfrm>
          <a:prstGeom prst="rect">
            <a:avLst/>
          </a:prstGeom>
          <a:noFill/>
        </p:spPr>
        <p:txBody>
          <a:bodyPr wrap="square" lIns="0" tIns="0" rIns="0" bIns="0" rtlCol="0" anchor="ctr"/>
          <a:lstStyle/>
          <a:p>
            <a:pPr marL="0" marR="0" lvl="0" indent="0" algn="ctr" defTabSz="914126" rtl="0" eaLnBrk="1" fontAlgn="auto" latinLnBrk="0" hangingPunct="1">
              <a:lnSpc>
                <a:spcPts val="924"/>
              </a:lnSpc>
              <a:spcBef>
                <a:spcPct val="0"/>
              </a:spcBef>
              <a:spcAft>
                <a:spcPct val="0"/>
              </a:spcAft>
              <a:buClrTx/>
              <a:buSzTx/>
              <a:buFontTx/>
              <a:buNone/>
              <a:defRPr lang="en-US"/>
            </a:pPr>
            <a:endParaRPr kumimoji="0" lang="en-US" sz="830" b="0" i="0" u="none" strike="noStrike" kern="1200" cap="none" spc="0" normalizeH="0" baseline="0" noProof="0">
              <a:ln>
                <a:noFill/>
              </a:ln>
              <a:solidFill>
                <a:schemeClr val="tx1">
                  <a:lumMod val="25000"/>
                  <a:lumOff val="75000"/>
                </a:schemeClr>
              </a:solidFill>
              <a:effectLst/>
              <a:uLnTx/>
              <a:uFillTx/>
              <a:latin typeface="Inter" panose="02000503000000020004" pitchFamily="2" charset="0"/>
              <a:ea typeface="Inter" panose="02000503000000020004" pitchFamily="2" charset="0"/>
              <a:cs typeface="+mn-cs"/>
            </a:endParaRPr>
          </a:p>
        </p:txBody>
      </p:sp>
      <p:sp>
        <p:nvSpPr>
          <p:cNvPr id="9" name="Freeform 8">
            <a:extLst>
              <a:ext uri="{FF2B5EF4-FFF2-40B4-BE49-F238E27FC236}">
                <a16:creationId xmlns:a16="http://schemas.microsoft.com/office/drawing/2014/main" id="{2CE17FCD-D703-33E9-429D-8D93EFF7F744}"/>
              </a:ext>
            </a:extLst>
          </p:cNvPr>
          <p:cNvSpPr/>
          <p:nvPr userDrawn="1"/>
        </p:nvSpPr>
        <p:spPr>
          <a:xfrm>
            <a:off x="1116191" y="1295339"/>
            <a:ext cx="3931920" cy="3931920"/>
          </a:xfrm>
          <a:custGeom>
            <a:avLst/>
            <a:gdLst>
              <a:gd name="connsiteX0" fmla="*/ 644898 w 3871914"/>
              <a:gd name="connsiteY0" fmla="*/ 0 h 3869310"/>
              <a:gd name="connsiteX1" fmla="*/ 3227016 w 3871914"/>
              <a:gd name="connsiteY1" fmla="*/ 0 h 3869310"/>
              <a:gd name="connsiteX2" fmla="*/ 3871914 w 3871914"/>
              <a:gd name="connsiteY2" fmla="*/ 644898 h 3869310"/>
              <a:gd name="connsiteX3" fmla="*/ 3871914 w 3871914"/>
              <a:gd name="connsiteY3" fmla="*/ 3224412 h 3869310"/>
              <a:gd name="connsiteX4" fmla="*/ 3227016 w 3871914"/>
              <a:gd name="connsiteY4" fmla="*/ 3869310 h 3869310"/>
              <a:gd name="connsiteX5" fmla="*/ 2192617 w 3871914"/>
              <a:gd name="connsiteY5" fmla="*/ 3869310 h 3869310"/>
              <a:gd name="connsiteX6" fmla="*/ 644898 w 3871914"/>
              <a:gd name="connsiteY6" fmla="*/ 3869310 h 3869310"/>
              <a:gd name="connsiteX7" fmla="*/ 0 w 3871914"/>
              <a:gd name="connsiteY7" fmla="*/ 3869310 h 3869310"/>
              <a:gd name="connsiteX8" fmla="*/ 0 w 3871914"/>
              <a:gd name="connsiteY8" fmla="*/ 3224412 h 3869310"/>
              <a:gd name="connsiteX9" fmla="*/ 0 w 3871914"/>
              <a:gd name="connsiteY9" fmla="*/ 1758945 h 3869310"/>
              <a:gd name="connsiteX10" fmla="*/ 0 w 3871914"/>
              <a:gd name="connsiteY10" fmla="*/ 644898 h 3869310"/>
              <a:gd name="connsiteX11" fmla="*/ 644898 w 3871914"/>
              <a:gd name="connsiteY11" fmla="*/ 0 h 386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913" h="3869310">
                <a:moveTo>
                  <a:pt x="644898" y="0"/>
                </a:moveTo>
                <a:lnTo>
                  <a:pt x="3227016" y="0"/>
                </a:lnTo>
                <a:cubicBezTo>
                  <a:pt x="3583183" y="0"/>
                  <a:pt x="3871914" y="288731"/>
                  <a:pt x="3871914" y="644898"/>
                </a:cubicBezTo>
                <a:lnTo>
                  <a:pt x="3871914" y="3224412"/>
                </a:lnTo>
                <a:cubicBezTo>
                  <a:pt x="3871914" y="3580579"/>
                  <a:pt x="3583183" y="3869310"/>
                  <a:pt x="3227016" y="3869310"/>
                </a:cubicBezTo>
                <a:lnTo>
                  <a:pt x="2192617" y="3869310"/>
                </a:lnTo>
                <a:lnTo>
                  <a:pt x="644898" y="3869310"/>
                </a:lnTo>
                <a:lnTo>
                  <a:pt x="0" y="3869310"/>
                </a:lnTo>
                <a:lnTo>
                  <a:pt x="0" y="3224412"/>
                </a:lnTo>
                <a:lnTo>
                  <a:pt x="0" y="1758945"/>
                </a:lnTo>
                <a:lnTo>
                  <a:pt x="0" y="644898"/>
                </a:lnTo>
                <a:cubicBezTo>
                  <a:pt x="0" y="288731"/>
                  <a:pt x="288731" y="0"/>
                  <a:pt x="644898" y="0"/>
                </a:cubicBezTo>
                <a:close/>
              </a:path>
            </a:pathLst>
          </a:cu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defRPr lang="en-US"/>
            </a:pPr>
            <a:endParaRPr lang="en-US">
              <a:solidFill>
                <a:schemeClr val="tx1"/>
              </a:solidFill>
              <a:latin typeface="Inter" panose="02000503000000020004" pitchFamily="2" charset="0"/>
            </a:endParaRPr>
          </a:p>
        </p:txBody>
      </p:sp>
      <p:pic>
        <p:nvPicPr>
          <p:cNvPr id="11" name="Graphic 10">
            <a:extLst>
              <a:ext uri="{FF2B5EF4-FFF2-40B4-BE49-F238E27FC236}">
                <a16:creationId xmlns:a16="http://schemas.microsoft.com/office/drawing/2014/main" id="{DA750C40-8B56-62B0-977B-41B88DFC394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97031" y="1276735"/>
            <a:ext cx="797936" cy="797936"/>
          </a:xfrm>
          <a:prstGeom prst="rect">
            <a:avLst/>
          </a:prstGeom>
        </p:spPr>
      </p:pic>
      <p:sp>
        <p:nvSpPr>
          <p:cNvPr id="16" name="Text Placeholder 27">
            <a:extLst>
              <a:ext uri="{FF2B5EF4-FFF2-40B4-BE49-F238E27FC236}">
                <a16:creationId xmlns:a16="http://schemas.microsoft.com/office/drawing/2014/main" id="{09D00F00-665B-AED0-8B5A-D3E673D03B2C}"/>
              </a:ext>
            </a:extLst>
          </p:cNvPr>
          <p:cNvSpPr>
            <a:spLocks noGrp="1"/>
          </p:cNvSpPr>
          <p:nvPr>
            <p:ph type="body" sz="quarter" idx="10" hasCustomPrompt="1"/>
          </p:nvPr>
        </p:nvSpPr>
        <p:spPr>
          <a:xfrm>
            <a:off x="5807968" y="2213141"/>
            <a:ext cx="5511800" cy="1215859"/>
          </a:xfrm>
        </p:spPr>
        <p:txBody>
          <a:bodyPr>
            <a:noAutofit/>
          </a:bodyPr>
          <a:lstStyle>
            <a:lvl1pPr marL="0" indent="0">
              <a:buNone/>
              <a:defRPr b="1" i="0">
                <a:solidFill>
                  <a:schemeClr val="tx1"/>
                </a:solidFill>
                <a:latin typeface="Instrument Sans SemiBold" pitchFamily="2" charset="0"/>
              </a:defRPr>
            </a:lvl1pPr>
            <a:lvl2pPr>
              <a:defRPr b="1" i="0">
                <a:solidFill>
                  <a:schemeClr val="bg2"/>
                </a:solidFill>
                <a:latin typeface="Instrument Sans SemiBold" pitchFamily="2" charset="0"/>
              </a:defRPr>
            </a:lvl2pPr>
            <a:lvl3pPr>
              <a:defRPr b="1" i="0">
                <a:solidFill>
                  <a:schemeClr val="bg2"/>
                </a:solidFill>
                <a:latin typeface="Instrument Sans SemiBold" pitchFamily="2" charset="0"/>
              </a:defRPr>
            </a:lvl3pPr>
            <a:lvl4pPr>
              <a:defRPr b="1" i="0">
                <a:solidFill>
                  <a:schemeClr val="bg2"/>
                </a:solidFill>
                <a:latin typeface="Instrument Sans SemiBold" pitchFamily="2" charset="0"/>
              </a:defRPr>
            </a:lvl4pPr>
            <a:lvl5pPr>
              <a:defRPr b="1" i="0">
                <a:solidFill>
                  <a:schemeClr val="bg2"/>
                </a:solidFill>
                <a:latin typeface="Instrument Sans SemiBold" pitchFamily="2" charset="0"/>
              </a:defRPr>
            </a:lvl5pPr>
          </a:lstStyle>
          <a:p>
            <a:pPr lvl="0">
              <a:defRPr lang="en-US"/>
            </a:pPr>
            <a:r>
              <a:rPr lang="en-US"/>
              <a:t>Quote</a:t>
            </a:r>
          </a:p>
        </p:txBody>
      </p:sp>
      <p:sp>
        <p:nvSpPr>
          <p:cNvPr id="17" name="Text Placeholder 27">
            <a:extLst>
              <a:ext uri="{FF2B5EF4-FFF2-40B4-BE49-F238E27FC236}">
                <a16:creationId xmlns:a16="http://schemas.microsoft.com/office/drawing/2014/main" id="{C0DF4E3F-E401-8BBC-D726-9A049C266E06}"/>
              </a:ext>
            </a:extLst>
          </p:cNvPr>
          <p:cNvSpPr>
            <a:spLocks noGrp="1"/>
          </p:cNvSpPr>
          <p:nvPr>
            <p:ph type="body" sz="quarter" idx="12" hasCustomPrompt="1"/>
          </p:nvPr>
        </p:nvSpPr>
        <p:spPr>
          <a:xfrm>
            <a:off x="5835046" y="3429000"/>
            <a:ext cx="5511800" cy="504056"/>
          </a:xfrm>
        </p:spPr>
        <p:txBody>
          <a:bodyPr>
            <a:noAutofit/>
          </a:bodyPr>
          <a:lstStyle>
            <a:lvl1pPr marL="0" indent="0" algn="r">
              <a:buNone/>
              <a:defRPr sz="2000" b="1" i="0">
                <a:solidFill>
                  <a:schemeClr val="tx1"/>
                </a:solidFill>
                <a:latin typeface="Instrument Sans SemiBold" pitchFamily="2" charset="0"/>
              </a:defRPr>
            </a:lvl1pPr>
            <a:lvl2pPr>
              <a:defRPr b="1" i="0">
                <a:solidFill>
                  <a:schemeClr val="bg2"/>
                </a:solidFill>
                <a:latin typeface="Instrument Sans SemiBold" pitchFamily="2" charset="0"/>
              </a:defRPr>
            </a:lvl2pPr>
            <a:lvl3pPr>
              <a:defRPr b="1" i="0">
                <a:solidFill>
                  <a:schemeClr val="bg2"/>
                </a:solidFill>
                <a:latin typeface="Instrument Sans SemiBold" pitchFamily="2" charset="0"/>
              </a:defRPr>
            </a:lvl3pPr>
            <a:lvl4pPr>
              <a:defRPr b="1" i="0">
                <a:solidFill>
                  <a:schemeClr val="bg2"/>
                </a:solidFill>
                <a:latin typeface="Instrument Sans SemiBold" pitchFamily="2" charset="0"/>
              </a:defRPr>
            </a:lvl4pPr>
            <a:lvl5pPr>
              <a:defRPr b="1" i="0">
                <a:solidFill>
                  <a:schemeClr val="bg2"/>
                </a:solidFill>
                <a:latin typeface="Instrument Sans SemiBold" pitchFamily="2" charset="0"/>
              </a:defRPr>
            </a:lvl5pPr>
          </a:lstStyle>
          <a:p>
            <a:pPr lvl="0">
              <a:defRPr lang="en-US"/>
            </a:pPr>
            <a:r>
              <a:rPr lang="en-US"/>
              <a:t>— Enter Name | Title</a:t>
            </a:r>
          </a:p>
        </p:txBody>
      </p:sp>
      <p:sp>
        <p:nvSpPr>
          <p:cNvPr id="2" name="Picture Placeholder 16">
            <a:extLst>
              <a:ext uri="{FF2B5EF4-FFF2-40B4-BE49-F238E27FC236}">
                <a16:creationId xmlns:a16="http://schemas.microsoft.com/office/drawing/2014/main" id="{AC48DB47-3544-1560-A2EE-99DDC80B756D}"/>
              </a:ext>
            </a:extLst>
          </p:cNvPr>
          <p:cNvSpPr>
            <a:spLocks noGrp="1"/>
          </p:cNvSpPr>
          <p:nvPr>
            <p:ph type="pic" sz="quarter" idx="13"/>
          </p:nvPr>
        </p:nvSpPr>
        <p:spPr>
          <a:xfrm>
            <a:off x="1348529" y="1533305"/>
            <a:ext cx="3467243" cy="3455988"/>
          </a:xfrm>
          <a:prstGeom prst="roundRect">
            <a:avLst/>
          </a:prstGeom>
        </p:spPr>
        <p:txBody>
          <a:bodyPr/>
          <a:lstStyle/>
          <a:p>
            <a:pPr>
              <a:defRPr lang="en-US"/>
            </a:pPr>
            <a:r>
              <a:rPr lang="en-US"/>
              <a:t>Click icon to add picture</a:t>
            </a:r>
          </a:p>
        </p:txBody>
      </p:sp>
    </p:spTree>
    <p:extLst>
      <p:ext uri="{BB962C8B-B14F-4D97-AF65-F5344CB8AC3E}">
        <p14:creationId xmlns:p14="http://schemas.microsoft.com/office/powerpoint/2010/main" val="14567241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spiration Slide Dark">
    <p:bg>
      <p:bgPr>
        <a:solidFill>
          <a:schemeClr val="tx1"/>
        </a:solidFill>
        <a:effectLst/>
      </p:bgPr>
    </p:bg>
    <p:spTree>
      <p:nvGrpSpPr>
        <p:cNvPr id="1" name=""/>
        <p:cNvGrpSpPr/>
        <p:nvPr/>
      </p:nvGrpSpPr>
      <p:grpSpPr>
        <a:xfrm>
          <a:off x="0" y="0"/>
          <a:ext cx="0" cy="0"/>
          <a:chOff x="0" y="0"/>
          <a:chExt cx="0" cy="0"/>
        </a:xfrm>
      </p:grpSpPr>
      <p:pic>
        <p:nvPicPr>
          <p:cNvPr id="4" name="Picture 3" descr="A black background with letters&#10;&#10;AI-generated content may be incorrect.">
            <a:extLst>
              <a:ext uri="{FF2B5EF4-FFF2-40B4-BE49-F238E27FC236}">
                <a16:creationId xmlns:a16="http://schemas.microsoft.com/office/drawing/2014/main" id="{D62E3652-2A70-E024-266E-E288E9825FD1}"/>
              </a:ext>
            </a:extLst>
          </p:cNvPr>
          <p:cNvPicPr>
            <a:picLocks noChangeAspect="1"/>
          </p:cNvPicPr>
          <p:nvPr/>
        </p:nvPicPr>
        <p:blipFill>
          <a:blip r:embed="rId2"/>
          <a:stretch>
            <a:fillRect/>
          </a:stretch>
        </p:blipFill>
        <p:spPr>
          <a:xfrm>
            <a:off x="460248" y="6323548"/>
            <a:ext cx="1560368" cy="323850"/>
          </a:xfrm>
          <a:prstGeom prst="rect">
            <a:avLst/>
          </a:prstGeom>
        </p:spPr>
      </p:pic>
      <p:pic>
        <p:nvPicPr>
          <p:cNvPr id="7" name="Picture 6">
            <a:extLst>
              <a:ext uri="{FF2B5EF4-FFF2-40B4-BE49-F238E27FC236}">
                <a16:creationId xmlns:a16="http://schemas.microsoft.com/office/drawing/2014/main" id="{E33AB413-D739-C96E-F815-F692E8F62860}"/>
              </a:ext>
            </a:extLst>
          </p:cNvPr>
          <p:cNvPicPr>
            <a:picLocks noChangeAspect="1"/>
          </p:cNvPicPr>
          <p:nvPr/>
        </p:nvPicPr>
        <p:blipFill>
          <a:blip r:embed="rId3"/>
          <a:stretch>
            <a:fillRect/>
          </a:stretch>
        </p:blipFill>
        <p:spPr>
          <a:xfrm>
            <a:off x="460249" y="6323548"/>
            <a:ext cx="1560368" cy="323850"/>
          </a:xfrm>
          <a:prstGeom prst="rect">
            <a:avLst/>
          </a:prstGeom>
        </p:spPr>
      </p:pic>
      <p:sp>
        <p:nvSpPr>
          <p:cNvPr id="9" name="TextBox 8">
            <a:extLst>
              <a:ext uri="{FF2B5EF4-FFF2-40B4-BE49-F238E27FC236}">
                <a16:creationId xmlns:a16="http://schemas.microsoft.com/office/drawing/2014/main" id="{2DFEED33-A787-D1E6-CF89-FCDB6690B65F}"/>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bg2"/>
                </a:solidFill>
                <a:latin typeface="Inter" panose="02000503000000020004" pitchFamily="2" charset="0"/>
                <a:ea typeface="Inter" panose="02000503000000020004" pitchFamily="2" charset="0"/>
              </a:rPr>
              <a:pPr algn="r">
                <a:defRPr lang="en-US"/>
              </a:pPr>
              <a:t>‹#›</a:t>
            </a:fld>
            <a:endParaRPr lang="en-US" sz="1000" b="0" i="0">
              <a:solidFill>
                <a:schemeClr val="bg2"/>
              </a:solidFill>
              <a:latin typeface="Inter" panose="02000503000000020004" pitchFamily="2" charset="0"/>
              <a:ea typeface="Inter" panose="02000503000000020004" pitchFamily="2" charset="0"/>
            </a:endParaRPr>
          </a:p>
        </p:txBody>
      </p:sp>
      <p:sp>
        <p:nvSpPr>
          <p:cNvPr id="5" name="Title 1">
            <a:extLst>
              <a:ext uri="{FF2B5EF4-FFF2-40B4-BE49-F238E27FC236}">
                <a16:creationId xmlns:a16="http://schemas.microsoft.com/office/drawing/2014/main" id="{F13DC539-5BF3-64B9-005B-86EBE4A115E6}"/>
              </a:ext>
            </a:extLst>
          </p:cNvPr>
          <p:cNvSpPr>
            <a:spLocks noGrp="1"/>
          </p:cNvSpPr>
          <p:nvPr>
            <p:ph type="title" hasCustomPrompt="1"/>
          </p:nvPr>
        </p:nvSpPr>
        <p:spPr>
          <a:xfrm>
            <a:off x="335360" y="548680"/>
            <a:ext cx="11381152" cy="720080"/>
          </a:xfrm>
        </p:spPr>
        <p:txBody>
          <a:bodyPr>
            <a:noAutofit/>
          </a:bodyPr>
          <a:lstStyle>
            <a:lvl1pPr>
              <a:defRPr b="1" i="0">
                <a:solidFill>
                  <a:schemeClr val="accent4"/>
                </a:solidFill>
              </a:defRPr>
            </a:lvl1pPr>
          </a:lstStyle>
          <a:p>
            <a:pPr>
              <a:defRPr lang="en-US"/>
            </a:pPr>
            <a:r>
              <a:rPr lang="en-US"/>
              <a:t>Click to edit title</a:t>
            </a:r>
          </a:p>
        </p:txBody>
      </p:sp>
    </p:spTree>
    <p:extLst>
      <p:ext uri="{BB962C8B-B14F-4D97-AF65-F5344CB8AC3E}">
        <p14:creationId xmlns:p14="http://schemas.microsoft.com/office/powerpoint/2010/main" val="227177755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spiration Slide Light">
    <p:spTree>
      <p:nvGrpSpPr>
        <p:cNvPr id="1" name=""/>
        <p:cNvGrpSpPr/>
        <p:nvPr/>
      </p:nvGrpSpPr>
      <p:grpSpPr>
        <a:xfrm>
          <a:off x="0" y="0"/>
          <a:ext cx="0" cy="0"/>
          <a:chOff x="0" y="0"/>
          <a:chExt cx="0" cy="0"/>
        </a:xfrm>
      </p:grpSpPr>
      <p:pic>
        <p:nvPicPr>
          <p:cNvPr id="4" name="Picture 3" descr="A black background with letters&#10;&#10;AI-generated content may be incorrect.">
            <a:extLst>
              <a:ext uri="{FF2B5EF4-FFF2-40B4-BE49-F238E27FC236}">
                <a16:creationId xmlns:a16="http://schemas.microsoft.com/office/drawing/2014/main" id="{D62E3652-2A70-E024-266E-E288E9825FD1}"/>
              </a:ext>
            </a:extLst>
          </p:cNvPr>
          <p:cNvPicPr>
            <a:picLocks noChangeAspect="1"/>
          </p:cNvPicPr>
          <p:nvPr/>
        </p:nvPicPr>
        <p:blipFill>
          <a:blip r:embed="rId2"/>
          <a:stretch>
            <a:fillRect/>
          </a:stretch>
        </p:blipFill>
        <p:spPr>
          <a:xfrm>
            <a:off x="460248" y="6323548"/>
            <a:ext cx="1560368" cy="323850"/>
          </a:xfrm>
          <a:prstGeom prst="rect">
            <a:avLst/>
          </a:prstGeom>
        </p:spPr>
      </p:pic>
      <p:sp>
        <p:nvSpPr>
          <p:cNvPr id="5" name="Title 1">
            <a:extLst>
              <a:ext uri="{FF2B5EF4-FFF2-40B4-BE49-F238E27FC236}">
                <a16:creationId xmlns:a16="http://schemas.microsoft.com/office/drawing/2014/main" id="{7BE94540-53EB-E61F-443C-FA3330B33F31}"/>
              </a:ext>
            </a:extLst>
          </p:cNvPr>
          <p:cNvSpPr>
            <a:spLocks noGrp="1"/>
          </p:cNvSpPr>
          <p:nvPr>
            <p:ph type="title" hasCustomPrompt="1"/>
          </p:nvPr>
        </p:nvSpPr>
        <p:spPr>
          <a:xfrm>
            <a:off x="335360" y="548681"/>
            <a:ext cx="11521280" cy="720080"/>
          </a:xfrm>
        </p:spPr>
        <p:txBody>
          <a:bodyPr>
            <a:noAutofit/>
          </a:bodyPr>
          <a:lstStyle>
            <a:lvl1pPr>
              <a:defRPr b="1" i="0">
                <a:solidFill>
                  <a:schemeClr val="tx1"/>
                </a:solidFill>
              </a:defRPr>
            </a:lvl1pPr>
          </a:lstStyle>
          <a:p>
            <a:pPr>
              <a:defRPr lang="en-US"/>
            </a:pPr>
            <a:r>
              <a:rPr lang="en-US"/>
              <a:t>Click to edit title</a:t>
            </a:r>
          </a:p>
        </p:txBody>
      </p:sp>
    </p:spTree>
    <p:extLst>
      <p:ext uri="{BB962C8B-B14F-4D97-AF65-F5344CB8AC3E}">
        <p14:creationId xmlns:p14="http://schemas.microsoft.com/office/powerpoint/2010/main" val="309188177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C6AD4F-329A-5B14-CDD5-ADBB3A645F51}"/>
              </a:ext>
            </a:extLst>
          </p:cNvPr>
          <p:cNvSpPr>
            <a:spLocks noGrp="1"/>
          </p:cNvSpPr>
          <p:nvPr>
            <p:ph type="title"/>
          </p:nvPr>
        </p:nvSpPr>
        <p:spPr>
          <a:xfrm>
            <a:off x="335360" y="548680"/>
            <a:ext cx="11521280" cy="720080"/>
          </a:xfrm>
          <a:prstGeom prst="rect">
            <a:avLst/>
          </a:prstGeom>
        </p:spPr>
        <p:txBody>
          <a:bodyPr vert="horz" lIns="91440" tIns="45720" rIns="91440" bIns="45720" rtlCol="0" anchor="ctr">
            <a:normAutofit/>
          </a:bodyPr>
          <a:lstStyle/>
          <a:p>
            <a:pPr>
              <a:defRPr lang="en-US"/>
            </a:pPr>
            <a:r>
              <a:rPr lang="en-US"/>
              <a:t>Click to edit title</a:t>
            </a:r>
          </a:p>
        </p:txBody>
      </p:sp>
      <p:sp>
        <p:nvSpPr>
          <p:cNvPr id="3" name="Text Placeholder 2">
            <a:extLst>
              <a:ext uri="{FF2B5EF4-FFF2-40B4-BE49-F238E27FC236}">
                <a16:creationId xmlns:a16="http://schemas.microsoft.com/office/drawing/2014/main" id="{5C2542A8-0968-27FC-4FA1-3002FC3B7D9A}"/>
              </a:ext>
            </a:extLst>
          </p:cNvPr>
          <p:cNvSpPr>
            <a:spLocks noGrp="1"/>
          </p:cNvSpPr>
          <p:nvPr>
            <p:ph type="body" idx="1"/>
          </p:nvPr>
        </p:nvSpPr>
        <p:spPr>
          <a:xfrm>
            <a:off x="335360" y="1667933"/>
            <a:ext cx="11521280" cy="4509030"/>
          </a:xfrm>
          <a:prstGeom prst="rect">
            <a:avLst/>
          </a:prstGeom>
        </p:spPr>
        <p:txBody>
          <a:bodyPr vert="horz" lIns="91440" tIns="45720" rIns="91440" bIns="45720" rtlCol="0">
            <a:normAutofit/>
          </a:bodyPr>
          <a:lstStyle/>
          <a:p>
            <a:pPr lvl="0">
              <a:defRPr lang="en-US"/>
            </a:pPr>
            <a:r>
              <a:rPr lang="en-US"/>
              <a:t>Click to edit Master text styles</a:t>
            </a:r>
          </a:p>
          <a:p>
            <a:pPr lvl="1">
              <a:defRPr lang="en-US"/>
            </a:pPr>
            <a:r>
              <a:rPr lang="en-US"/>
              <a:t>Second level</a:t>
            </a:r>
          </a:p>
          <a:p>
            <a:pPr lvl="2">
              <a:defRPr lang="en-US"/>
            </a:pPr>
            <a:r>
              <a:rPr lang="en-US"/>
              <a:t>Third level</a:t>
            </a:r>
          </a:p>
          <a:p>
            <a:pPr lvl="3">
              <a:defRPr lang="en-US"/>
            </a:pPr>
            <a:r>
              <a:rPr lang="en-US"/>
              <a:t>Fourth level</a:t>
            </a:r>
          </a:p>
          <a:p>
            <a:pPr lvl="4">
              <a:defRPr lang="en-US"/>
            </a:pPr>
            <a:r>
              <a:rPr lang="en-US"/>
              <a:t>Fifth level</a:t>
            </a:r>
          </a:p>
        </p:txBody>
      </p:sp>
      <p:pic>
        <p:nvPicPr>
          <p:cNvPr id="11" name="Picture 10" descr="A black background with letters&#10;&#10;AI-generated content may be incorrect.">
            <a:extLst>
              <a:ext uri="{FF2B5EF4-FFF2-40B4-BE49-F238E27FC236}">
                <a16:creationId xmlns:a16="http://schemas.microsoft.com/office/drawing/2014/main" id="{4FE2844A-38AE-51F5-9DE1-07BF808E023B}"/>
              </a:ext>
            </a:extLst>
          </p:cNvPr>
          <p:cNvPicPr>
            <a:picLocks noChangeAspect="1"/>
          </p:cNvPicPr>
          <p:nvPr/>
        </p:nvPicPr>
        <p:blipFill>
          <a:blip r:embed="rId18"/>
          <a:stretch>
            <a:fillRect/>
          </a:stretch>
        </p:blipFill>
        <p:spPr>
          <a:xfrm>
            <a:off x="460248" y="6323548"/>
            <a:ext cx="1560368" cy="323850"/>
          </a:xfrm>
          <a:prstGeom prst="rect">
            <a:avLst/>
          </a:prstGeom>
        </p:spPr>
      </p:pic>
      <p:sp>
        <p:nvSpPr>
          <p:cNvPr id="5" name="TextBox 4">
            <a:extLst>
              <a:ext uri="{FF2B5EF4-FFF2-40B4-BE49-F238E27FC236}">
                <a16:creationId xmlns:a16="http://schemas.microsoft.com/office/drawing/2014/main" id="{4175BEB9-3DD4-183D-CB95-12F3117ABEF4}"/>
              </a:ext>
            </a:extLst>
          </p:cNvPr>
          <p:cNvSpPr txBox="1"/>
          <p:nvPr userDrawn="1"/>
        </p:nvSpPr>
        <p:spPr>
          <a:xfrm>
            <a:off x="8064896" y="6300807"/>
            <a:ext cx="3791744" cy="246221"/>
          </a:xfrm>
          <a:prstGeom prst="rect">
            <a:avLst/>
          </a:prstGeom>
          <a:noFill/>
        </p:spPr>
        <p:txBody>
          <a:bodyPr wrap="square">
            <a:spAutoFit/>
          </a:bodyPr>
          <a:lstStyle/>
          <a:p>
            <a:pPr algn="r">
              <a:defRPr lang="en-US"/>
            </a:pPr>
            <a:fld id="{53957ABB-8A60-DE4E-8320-EE494BE8FEAC}" type="slidenum">
              <a:rPr lang="en-US" sz="1000" b="0" i="0" smtClean="0">
                <a:solidFill>
                  <a:schemeClr val="tx1"/>
                </a:solidFill>
                <a:latin typeface="Inter" panose="02000503000000020004" pitchFamily="2" charset="0"/>
                <a:ea typeface="Inter" panose="02000503000000020004" pitchFamily="2" charset="0"/>
              </a:rPr>
              <a:pPr algn="r">
                <a:defRPr lang="en-US"/>
              </a:pPr>
              <a:t>‹#›</a:t>
            </a:fld>
            <a:endParaRPr lang="en-US" sz="1000" b="0" i="0">
              <a:solidFill>
                <a:schemeClr val="tx1"/>
              </a:solidFill>
              <a:latin typeface="Inter" panose="02000503000000020004" pitchFamily="2" charset="0"/>
              <a:ea typeface="Inter" panose="02000503000000020004" pitchFamily="2" charset="0"/>
            </a:endParaRPr>
          </a:p>
        </p:txBody>
      </p:sp>
    </p:spTree>
    <p:extLst>
      <p:ext uri="{BB962C8B-B14F-4D97-AF65-F5344CB8AC3E}">
        <p14:creationId xmlns:p14="http://schemas.microsoft.com/office/powerpoint/2010/main" val="2144919213"/>
      </p:ext>
    </p:extLst>
  </p:cSld>
  <p:clrMap bg1="lt1" tx1="dk1" bg2="lt2" tx2="dk2" accent1="accent1" accent2="accent2" accent3="accent3" accent4="accent4" accent5="accent5" accent6="accent6" hlink="hlink" folHlink="folHlink"/>
  <p:sldLayoutIdLst>
    <p:sldLayoutId id="2147483694" r:id="rId1"/>
    <p:sldLayoutId id="2147483662" r:id="rId2"/>
    <p:sldLayoutId id="2147483663" r:id="rId3"/>
    <p:sldLayoutId id="2147483664" r:id="rId4"/>
    <p:sldLayoutId id="2147483700" r:id="rId5"/>
    <p:sldLayoutId id="2147483701" r:id="rId6"/>
    <p:sldLayoutId id="2147483667" r:id="rId7"/>
    <p:sldLayoutId id="2147483668" r:id="rId8"/>
    <p:sldLayoutId id="2147483669" r:id="rId9"/>
    <p:sldLayoutId id="2147483670" r:id="rId10"/>
    <p:sldLayoutId id="2147483671" r:id="rId11"/>
    <p:sldLayoutId id="2147483672" r:id="rId12"/>
    <p:sldLayoutId id="2147483698" r:id="rId13"/>
    <p:sldLayoutId id="2147483699" r:id="rId14"/>
    <p:sldLayoutId id="2147483702" r:id="rId15"/>
    <p:sldLayoutId id="2147483703" r:id="rId16"/>
  </p:sldLayoutIdLst>
  <p:transition/>
  <p:txStyles>
    <p:titleStyle>
      <a:lvl1pPr algn="l" defTabSz="914400" rtl="0" eaLnBrk="1" latinLnBrk="0" hangingPunct="1">
        <a:lnSpc>
          <a:spcPct val="100000"/>
        </a:lnSpc>
        <a:spcBef>
          <a:spcPct val="0"/>
        </a:spcBef>
        <a:buNone/>
        <a:defRPr sz="4000" b="1" i="0" kern="1200" baseline="0">
          <a:solidFill>
            <a:schemeClr val="tx1"/>
          </a:solidFill>
          <a:latin typeface="Instrument Sans SemiBold" pitchFamily="2" charset="0"/>
          <a:ea typeface="+mj-ea"/>
          <a:cs typeface="Poppins SemiBold" pitchFamily="2" charset="77"/>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a:solidFill>
            <a:schemeClr val="tx1"/>
          </a:solidFill>
          <a:latin typeface="Inter" panose="02000503000000020004" pitchFamily="2" charset="0"/>
          <a:ea typeface="Inter" panose="02000503000000020004" pitchFamily="2" charset="0"/>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2.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34.png"/><Relationship Id="rId5" Type="http://schemas.openxmlformats.org/officeDocument/2006/relationships/image" Target="../media/image21.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8328" y="914400"/>
            <a:ext cx="9363456" cy="1828800"/>
          </a:xfrm>
        </p:spPr>
        <p:txBody>
          <a:bodyPr/>
          <a:lstStyle/>
          <a:p>
            <a:r>
              <a:rPr sz="4800"/>
              <a:t>From Hesitation to Action</a:t>
            </a:r>
          </a:p>
        </p:txBody>
      </p:sp>
      <p:sp>
        <p:nvSpPr>
          <p:cNvPr id="3" name="Subtitle 2"/>
          <p:cNvSpPr>
            <a:spLocks noGrp="1"/>
          </p:cNvSpPr>
          <p:nvPr>
            <p:ph type="subTitle" idx="1"/>
          </p:nvPr>
        </p:nvSpPr>
        <p:spPr>
          <a:xfrm>
            <a:off x="338328" y="2880360"/>
            <a:ext cx="9363456" cy="868680"/>
          </a:xfrm>
        </p:spPr>
        <p:txBody>
          <a:bodyPr anchor="t"/>
          <a:lstStyle/>
          <a:p>
            <a:r>
              <a:rPr sz="2000"/>
              <a:t>Using AI Safely and Responsibly in Your Estate Planning Practice</a:t>
            </a:r>
          </a:p>
        </p:txBody>
      </p:sp>
      <p:sp>
        <p:nvSpPr>
          <p:cNvPr id="4" name="Presenter name"/>
          <p:cNvSpPr txBox="1"/>
          <p:nvPr/>
        </p:nvSpPr>
        <p:spPr>
          <a:xfrm>
            <a:off x="429768" y="4069080"/>
            <a:ext cx="8686800" cy="365760"/>
          </a:xfrm>
          <a:prstGeom prst="rect">
            <a:avLst/>
          </a:prstGeom>
          <a:noFill/>
        </p:spPr>
        <p:txBody>
          <a:bodyPr wrap="square" lIns="0" tIns="0" rIns="0" bIns="0" anchor="t">
            <a:spAutoFit/>
          </a:bodyPr>
          <a:lstStyle/>
          <a:p>
            <a:pPr algn="l"/>
            <a:r>
              <a:rPr sz="2000" b="1" i="0">
                <a:solidFill>
                  <a:srgbClr val="FFFFFF"/>
                </a:solidFill>
                <a:latin typeface="Instrument Sans SemiBold"/>
              </a:rPr>
              <a:t>Elizabeth Moyle</a:t>
            </a:r>
          </a:p>
        </p:txBody>
      </p:sp>
      <p:sp>
        <p:nvSpPr>
          <p:cNvPr id="5" name="Presenter title"/>
          <p:cNvSpPr txBox="1"/>
          <p:nvPr/>
        </p:nvSpPr>
        <p:spPr>
          <a:xfrm>
            <a:off x="429768" y="4434840"/>
            <a:ext cx="8686800" cy="365760"/>
          </a:xfrm>
          <a:prstGeom prst="rect">
            <a:avLst/>
          </a:prstGeom>
          <a:noFill/>
        </p:spPr>
        <p:txBody>
          <a:bodyPr wrap="square" lIns="0" tIns="0" rIns="0" bIns="0" anchor="t">
            <a:spAutoFit/>
          </a:bodyPr>
          <a:lstStyle/>
          <a:p>
            <a:pPr algn="l"/>
            <a:r>
              <a:rPr sz="1600" b="0" i="0">
                <a:solidFill>
                  <a:srgbClr val="E5FFFF"/>
                </a:solidFill>
                <a:latin typeface="Inter"/>
              </a:rPr>
              <a:t>Advisory Director - AI and Intelligent Automation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AI is likely already in your practice</a:t>
            </a:r>
          </a:p>
        </p:txBody>
      </p:sp>
      <p:sp>
        <p:nvSpPr>
          <p:cNvPr id="3" name="Opener label"/>
          <p:cNvSpPr txBox="1"/>
          <p:nvPr/>
        </p:nvSpPr>
        <p:spPr>
          <a:xfrm>
            <a:off x="429768" y="1325880"/>
            <a:ext cx="11338560" cy="365760"/>
          </a:xfrm>
          <a:prstGeom prst="rect">
            <a:avLst/>
          </a:prstGeom>
          <a:noFill/>
        </p:spPr>
        <p:txBody>
          <a:bodyPr wrap="square" lIns="0" tIns="0" rIns="0" bIns="0" anchor="t">
            <a:spAutoFit/>
          </a:bodyPr>
          <a:lstStyle/>
          <a:p>
            <a:pPr algn="l"/>
            <a:r>
              <a:rPr sz="1600" b="1" i="0" spc="150">
                <a:solidFill>
                  <a:schemeClr val="accent2"/>
                </a:solidFill>
                <a:latin typeface="Inter"/>
              </a:rPr>
              <a:t>A quick show of hands</a:t>
            </a:r>
          </a:p>
        </p:txBody>
      </p:sp>
      <p:sp>
        <p:nvSpPr>
          <p:cNvPr id="4" name="Question card 1"/>
          <p:cNvSpPr/>
          <p:nvPr/>
        </p:nvSpPr>
        <p:spPr>
          <a:xfrm>
            <a:off x="429768" y="1828800"/>
            <a:ext cx="3611880" cy="338328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Question 1 circle"/>
          <p:cNvSpPr/>
          <p:nvPr/>
        </p:nvSpPr>
        <p:spPr>
          <a:xfrm>
            <a:off x="795528" y="2148840"/>
            <a:ext cx="868680" cy="86868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Question 1 icon" descr="Question 1"/>
          <p:cNvPicPr>
            <a:picLocks noChangeAspect="1"/>
          </p:cNvPicPr>
          <p:nvPr/>
        </p:nvPicPr>
        <p:blipFill>
          <a:blip r:embed="rId3"/>
          <a:stretch>
            <a:fillRect/>
          </a:stretch>
        </p:blipFill>
        <p:spPr>
          <a:xfrm>
            <a:off x="1012697" y="2366010"/>
            <a:ext cx="434340" cy="434340"/>
          </a:xfrm>
          <a:prstGeom prst="rect">
            <a:avLst/>
          </a:prstGeom>
        </p:spPr>
      </p:pic>
      <p:sp>
        <p:nvSpPr>
          <p:cNvPr id="7" name="Question 1 text"/>
          <p:cNvSpPr txBox="1"/>
          <p:nvPr/>
        </p:nvSpPr>
        <p:spPr>
          <a:xfrm>
            <a:off x="795528" y="3383280"/>
            <a:ext cx="2926080" cy="1645920"/>
          </a:xfrm>
          <a:prstGeom prst="rect">
            <a:avLst/>
          </a:prstGeom>
          <a:noFill/>
        </p:spPr>
        <p:txBody>
          <a:bodyPr wrap="square" lIns="0" tIns="0" rIns="0" bIns="0" anchor="t">
            <a:spAutoFit/>
          </a:bodyPr>
          <a:lstStyle/>
          <a:p>
            <a:pPr algn="l"/>
            <a:r>
              <a:rPr sz="2200" b="1" i="0">
                <a:solidFill>
                  <a:schemeClr val="bg1"/>
                </a:solidFill>
                <a:latin typeface="Instrument Sans SemiBold"/>
              </a:rPr>
              <a:t>Have you used an AI tool in the past week?</a:t>
            </a:r>
          </a:p>
        </p:txBody>
      </p:sp>
      <p:sp>
        <p:nvSpPr>
          <p:cNvPr id="8" name="Question card 2"/>
          <p:cNvSpPr/>
          <p:nvPr/>
        </p:nvSpPr>
        <p:spPr>
          <a:xfrm>
            <a:off x="4293107" y="1828800"/>
            <a:ext cx="3611880" cy="338328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Question 2 circle"/>
          <p:cNvSpPr/>
          <p:nvPr/>
        </p:nvSpPr>
        <p:spPr>
          <a:xfrm>
            <a:off x="4658868" y="2148840"/>
            <a:ext cx="868680" cy="86868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Question 2 icon" descr="Question 2"/>
          <p:cNvPicPr>
            <a:picLocks noChangeAspect="1"/>
          </p:cNvPicPr>
          <p:nvPr/>
        </p:nvPicPr>
        <p:blipFill>
          <a:blip r:embed="rId4"/>
          <a:stretch>
            <a:fillRect/>
          </a:stretch>
        </p:blipFill>
        <p:spPr>
          <a:xfrm>
            <a:off x="4876038" y="2366010"/>
            <a:ext cx="434340" cy="434340"/>
          </a:xfrm>
          <a:prstGeom prst="rect">
            <a:avLst/>
          </a:prstGeom>
        </p:spPr>
      </p:pic>
      <p:sp>
        <p:nvSpPr>
          <p:cNvPr id="11" name="Question 2 text"/>
          <p:cNvSpPr txBox="1"/>
          <p:nvPr/>
        </p:nvSpPr>
        <p:spPr>
          <a:xfrm>
            <a:off x="4658868" y="3383280"/>
            <a:ext cx="2926080" cy="1645920"/>
          </a:xfrm>
          <a:prstGeom prst="rect">
            <a:avLst/>
          </a:prstGeom>
          <a:noFill/>
        </p:spPr>
        <p:txBody>
          <a:bodyPr wrap="square" lIns="0" tIns="0" rIns="0" bIns="0" anchor="t">
            <a:spAutoFit/>
          </a:bodyPr>
          <a:lstStyle/>
          <a:p>
            <a:pPr algn="l"/>
            <a:r>
              <a:rPr sz="2200" b="1" i="0">
                <a:solidFill>
                  <a:schemeClr val="bg1"/>
                </a:solidFill>
                <a:latin typeface="Instrument Sans SemiBold"/>
              </a:rPr>
              <a:t>Has a client mentioned using AI for their estate plan?</a:t>
            </a:r>
          </a:p>
        </p:txBody>
      </p:sp>
      <p:sp>
        <p:nvSpPr>
          <p:cNvPr id="12" name="Question card 3"/>
          <p:cNvSpPr/>
          <p:nvPr/>
        </p:nvSpPr>
        <p:spPr>
          <a:xfrm>
            <a:off x="8156448" y="1828800"/>
            <a:ext cx="3611880" cy="338328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Question 3 circle"/>
          <p:cNvSpPr/>
          <p:nvPr/>
        </p:nvSpPr>
        <p:spPr>
          <a:xfrm>
            <a:off x="8522208" y="2148840"/>
            <a:ext cx="868680" cy="86868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Question 3 icon" descr="Question 3"/>
          <p:cNvPicPr>
            <a:picLocks noChangeAspect="1"/>
          </p:cNvPicPr>
          <p:nvPr/>
        </p:nvPicPr>
        <p:blipFill>
          <a:blip r:embed="rId5"/>
          <a:stretch>
            <a:fillRect/>
          </a:stretch>
        </p:blipFill>
        <p:spPr>
          <a:xfrm>
            <a:off x="8739378" y="2366010"/>
            <a:ext cx="434340" cy="434340"/>
          </a:xfrm>
          <a:prstGeom prst="rect">
            <a:avLst/>
          </a:prstGeom>
        </p:spPr>
      </p:pic>
      <p:sp>
        <p:nvSpPr>
          <p:cNvPr id="15" name="Question 3 text"/>
          <p:cNvSpPr txBox="1"/>
          <p:nvPr/>
        </p:nvSpPr>
        <p:spPr>
          <a:xfrm>
            <a:off x="8522208" y="3383280"/>
            <a:ext cx="2926080" cy="1645920"/>
          </a:xfrm>
          <a:prstGeom prst="rect">
            <a:avLst/>
          </a:prstGeom>
          <a:noFill/>
        </p:spPr>
        <p:txBody>
          <a:bodyPr wrap="square" lIns="0" tIns="0" rIns="0" bIns="0" anchor="t">
            <a:spAutoFit/>
          </a:bodyPr>
          <a:lstStyle/>
          <a:p>
            <a:pPr algn="l"/>
            <a:r>
              <a:rPr sz="2200" b="1" i="0">
                <a:solidFill>
                  <a:schemeClr val="bg1"/>
                </a:solidFill>
                <a:latin typeface="Instrument Sans SemiBold"/>
              </a:rPr>
              <a:t>Does your firm have a written AI policy?</a:t>
            </a:r>
          </a:p>
        </p:txBody>
      </p:sp>
      <p:sp>
        <p:nvSpPr>
          <p:cNvPr id="16" name="Bridge line"/>
          <p:cNvSpPr txBox="1"/>
          <p:nvPr/>
        </p:nvSpPr>
        <p:spPr>
          <a:xfrm>
            <a:off x="429768" y="5532120"/>
            <a:ext cx="11338560" cy="457200"/>
          </a:xfrm>
          <a:prstGeom prst="rect">
            <a:avLst/>
          </a:prstGeom>
          <a:noFill/>
        </p:spPr>
        <p:txBody>
          <a:bodyPr wrap="square" lIns="0" tIns="0" rIns="0" bIns="0" anchor="t">
            <a:spAutoFit/>
          </a:bodyPr>
          <a:lstStyle/>
          <a:p>
            <a:pPr algn="l"/>
            <a:r>
              <a:rPr sz="1800" b="1" i="0">
                <a:solidFill>
                  <a:schemeClr val="bg1"/>
                </a:solidFill>
                <a:latin typeface="Inter"/>
              </a:rPr>
              <a:t>Wherever you land, this session gives you a safe way to start.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AI is a well-read assistant with no judgment</a:t>
            </a:r>
          </a:p>
        </p:txBody>
      </p:sp>
      <p:sp>
        <p:nvSpPr>
          <p:cNvPr id="3" name="AI card 1"/>
          <p:cNvSpPr/>
          <p:nvPr/>
        </p:nvSpPr>
        <p:spPr>
          <a:xfrm>
            <a:off x="429768" y="1691640"/>
            <a:ext cx="3611880"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hat it is circle"/>
          <p:cNvSpPr/>
          <p:nvPr/>
        </p:nvSpPr>
        <p:spPr>
          <a:xfrm>
            <a:off x="795528" y="1965960"/>
            <a:ext cx="868680" cy="86868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What it is icon" descr="What it is"/>
          <p:cNvPicPr>
            <a:picLocks noChangeAspect="1"/>
          </p:cNvPicPr>
          <p:nvPr/>
        </p:nvPicPr>
        <p:blipFill>
          <a:blip r:embed="rId3"/>
          <a:stretch>
            <a:fillRect/>
          </a:stretch>
        </p:blipFill>
        <p:spPr>
          <a:xfrm>
            <a:off x="1012697" y="2183129"/>
            <a:ext cx="434340" cy="434340"/>
          </a:xfrm>
          <a:prstGeom prst="rect">
            <a:avLst/>
          </a:prstGeom>
        </p:spPr>
      </p:pic>
      <p:sp>
        <p:nvSpPr>
          <p:cNvPr id="6" name="AI card 1 heading"/>
          <p:cNvSpPr txBox="1"/>
          <p:nvPr/>
        </p:nvSpPr>
        <p:spPr>
          <a:xfrm>
            <a:off x="795528" y="3063240"/>
            <a:ext cx="2926080" cy="457200"/>
          </a:xfrm>
          <a:prstGeom prst="rect">
            <a:avLst/>
          </a:prstGeom>
          <a:noFill/>
        </p:spPr>
        <p:txBody>
          <a:bodyPr wrap="square" lIns="0" tIns="0" rIns="0" bIns="0" anchor="t">
            <a:spAutoFit/>
          </a:bodyPr>
          <a:lstStyle/>
          <a:p>
            <a:pPr algn="l"/>
            <a:r>
              <a:rPr sz="2200" b="1" i="0">
                <a:solidFill>
                  <a:schemeClr val="tx1"/>
                </a:solidFill>
                <a:latin typeface="Instrument Sans SemiBold"/>
              </a:rPr>
              <a:t>What it is</a:t>
            </a:r>
          </a:p>
        </p:txBody>
      </p:sp>
      <p:sp>
        <p:nvSpPr>
          <p:cNvPr id="7" name="AI card 1 body"/>
          <p:cNvSpPr txBox="1"/>
          <p:nvPr/>
        </p:nvSpPr>
        <p:spPr>
          <a:xfrm>
            <a:off x="795528" y="3611880"/>
            <a:ext cx="2926080" cy="1280160"/>
          </a:xfrm>
          <a:prstGeom prst="rect">
            <a:avLst/>
          </a:prstGeom>
          <a:noFill/>
        </p:spPr>
        <p:txBody>
          <a:bodyPr wrap="square" lIns="0" tIns="0" rIns="0" bIns="0" anchor="t">
            <a:spAutoFit/>
          </a:bodyPr>
          <a:lstStyle/>
          <a:p>
            <a:pPr algn="l"/>
            <a:r>
              <a:rPr sz="1600" b="0" i="0">
                <a:solidFill>
                  <a:schemeClr val="tx1"/>
                </a:solidFill>
                <a:latin typeface="Inter"/>
              </a:rPr>
              <a:t>Software trained on vast amounts of text. You ask in plain English; it answers in plain English.</a:t>
            </a:r>
          </a:p>
        </p:txBody>
      </p:sp>
      <p:sp>
        <p:nvSpPr>
          <p:cNvPr id="8" name="AI card 2"/>
          <p:cNvSpPr/>
          <p:nvPr/>
        </p:nvSpPr>
        <p:spPr>
          <a:xfrm>
            <a:off x="4293107" y="1691640"/>
            <a:ext cx="3611880"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What it does well circle"/>
          <p:cNvSpPr/>
          <p:nvPr/>
        </p:nvSpPr>
        <p:spPr>
          <a:xfrm>
            <a:off x="4658868" y="1965960"/>
            <a:ext cx="868680" cy="86868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What it does well icon" descr="What it does well"/>
          <p:cNvPicPr>
            <a:picLocks noChangeAspect="1"/>
          </p:cNvPicPr>
          <p:nvPr/>
        </p:nvPicPr>
        <p:blipFill>
          <a:blip r:embed="rId4"/>
          <a:stretch>
            <a:fillRect/>
          </a:stretch>
        </p:blipFill>
        <p:spPr>
          <a:xfrm>
            <a:off x="4876038" y="2183129"/>
            <a:ext cx="434340" cy="434340"/>
          </a:xfrm>
          <a:prstGeom prst="rect">
            <a:avLst/>
          </a:prstGeom>
        </p:spPr>
      </p:pic>
      <p:sp>
        <p:nvSpPr>
          <p:cNvPr id="11" name="AI card 2 heading"/>
          <p:cNvSpPr txBox="1"/>
          <p:nvPr/>
        </p:nvSpPr>
        <p:spPr>
          <a:xfrm>
            <a:off x="4658868" y="3063240"/>
            <a:ext cx="2926080" cy="457200"/>
          </a:xfrm>
          <a:prstGeom prst="rect">
            <a:avLst/>
          </a:prstGeom>
          <a:noFill/>
        </p:spPr>
        <p:txBody>
          <a:bodyPr wrap="square" lIns="0" tIns="0" rIns="0" bIns="0" anchor="t">
            <a:spAutoFit/>
          </a:bodyPr>
          <a:lstStyle/>
          <a:p>
            <a:pPr algn="l"/>
            <a:r>
              <a:rPr sz="2200" b="1" i="0">
                <a:solidFill>
                  <a:schemeClr val="tx1"/>
                </a:solidFill>
                <a:latin typeface="Instrument Sans SemiBold"/>
              </a:rPr>
              <a:t>What it does well</a:t>
            </a:r>
          </a:p>
        </p:txBody>
      </p:sp>
      <p:sp>
        <p:nvSpPr>
          <p:cNvPr id="12" name="AI card 2 body"/>
          <p:cNvSpPr txBox="1"/>
          <p:nvPr/>
        </p:nvSpPr>
        <p:spPr>
          <a:xfrm>
            <a:off x="4658868" y="3611880"/>
            <a:ext cx="2926080" cy="1280160"/>
          </a:xfrm>
          <a:prstGeom prst="rect">
            <a:avLst/>
          </a:prstGeom>
          <a:noFill/>
        </p:spPr>
        <p:txBody>
          <a:bodyPr wrap="square" lIns="0" tIns="0" rIns="0" bIns="0" anchor="t">
            <a:spAutoFit/>
          </a:bodyPr>
          <a:lstStyle/>
          <a:p>
            <a:pPr algn="l"/>
            <a:r>
              <a:rPr sz="1600" b="0" i="0">
                <a:solidFill>
                  <a:schemeClr val="tx1"/>
                </a:solidFill>
                <a:latin typeface="Inter"/>
              </a:rPr>
              <a:t>Drafts, summarizes, explains, and organizes in seconds. A strong starting point.</a:t>
            </a:r>
          </a:p>
        </p:txBody>
      </p:sp>
      <p:sp>
        <p:nvSpPr>
          <p:cNvPr id="13" name="AI card 3"/>
          <p:cNvSpPr/>
          <p:nvPr/>
        </p:nvSpPr>
        <p:spPr>
          <a:xfrm>
            <a:off x="8156448" y="1691640"/>
            <a:ext cx="3611880"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What it cannot do circle"/>
          <p:cNvSpPr/>
          <p:nvPr/>
        </p:nvSpPr>
        <p:spPr>
          <a:xfrm>
            <a:off x="8522208" y="1965960"/>
            <a:ext cx="868680" cy="86868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What it cannot do icon" descr="What it cannot do"/>
          <p:cNvPicPr>
            <a:picLocks noChangeAspect="1"/>
          </p:cNvPicPr>
          <p:nvPr/>
        </p:nvPicPr>
        <p:blipFill>
          <a:blip r:embed="rId5"/>
          <a:stretch>
            <a:fillRect/>
          </a:stretch>
        </p:blipFill>
        <p:spPr>
          <a:xfrm>
            <a:off x="8739378" y="2183129"/>
            <a:ext cx="434340" cy="434340"/>
          </a:xfrm>
          <a:prstGeom prst="rect">
            <a:avLst/>
          </a:prstGeom>
        </p:spPr>
      </p:pic>
      <p:sp>
        <p:nvSpPr>
          <p:cNvPr id="16" name="AI card 3 heading"/>
          <p:cNvSpPr txBox="1"/>
          <p:nvPr/>
        </p:nvSpPr>
        <p:spPr>
          <a:xfrm>
            <a:off x="8522208" y="3063240"/>
            <a:ext cx="2926080" cy="457200"/>
          </a:xfrm>
          <a:prstGeom prst="rect">
            <a:avLst/>
          </a:prstGeom>
          <a:noFill/>
        </p:spPr>
        <p:txBody>
          <a:bodyPr wrap="square" lIns="0" tIns="0" rIns="0" bIns="0" anchor="t">
            <a:spAutoFit/>
          </a:bodyPr>
          <a:lstStyle/>
          <a:p>
            <a:pPr algn="l"/>
            <a:r>
              <a:rPr sz="2200" b="1" i="0">
                <a:solidFill>
                  <a:schemeClr val="tx1"/>
                </a:solidFill>
                <a:latin typeface="Instrument Sans SemiBold"/>
              </a:rPr>
              <a:t>What it cannot do</a:t>
            </a:r>
          </a:p>
        </p:txBody>
      </p:sp>
      <p:sp>
        <p:nvSpPr>
          <p:cNvPr id="17" name="AI card 3 body"/>
          <p:cNvSpPr txBox="1"/>
          <p:nvPr/>
        </p:nvSpPr>
        <p:spPr>
          <a:xfrm>
            <a:off x="8522208" y="3611880"/>
            <a:ext cx="2926080" cy="1280160"/>
          </a:xfrm>
          <a:prstGeom prst="rect">
            <a:avLst/>
          </a:prstGeom>
          <a:noFill/>
        </p:spPr>
        <p:txBody>
          <a:bodyPr wrap="square" lIns="0" tIns="0" rIns="0" bIns="0" anchor="t">
            <a:spAutoFit/>
          </a:bodyPr>
          <a:lstStyle/>
          <a:p>
            <a:pPr algn="l"/>
            <a:r>
              <a:rPr sz="1600" b="0" i="0">
                <a:solidFill>
                  <a:schemeClr val="tx1"/>
                </a:solidFill>
                <a:latin typeface="Inter"/>
              </a:rPr>
              <a:t>Verify facts, know your client, or exercise professional judgment.</a:t>
            </a:r>
          </a:p>
        </p:txBody>
      </p:sp>
      <p:sp>
        <p:nvSpPr>
          <p:cNvPr id="18" name="Analogy band"/>
          <p:cNvSpPr/>
          <p:nvPr/>
        </p:nvSpPr>
        <p:spPr>
          <a:xfrm>
            <a:off x="429768" y="5212080"/>
            <a:ext cx="11338560" cy="868680"/>
          </a:xfrm>
          <a:prstGeom prst="roundRect">
            <a:avLst>
              <a:gd name="adj" fmla="val 6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Analogy text"/>
          <p:cNvSpPr txBox="1"/>
          <p:nvPr/>
        </p:nvSpPr>
        <p:spPr>
          <a:xfrm>
            <a:off x="795528" y="5212080"/>
            <a:ext cx="10607040" cy="868680"/>
          </a:xfrm>
          <a:prstGeom prst="rect">
            <a:avLst/>
          </a:prstGeom>
          <a:noFill/>
        </p:spPr>
        <p:txBody>
          <a:bodyPr wrap="square" lIns="0" tIns="0" rIns="0" bIns="0" anchor="ctr">
            <a:spAutoFit/>
          </a:bodyPr>
          <a:lstStyle/>
          <a:p>
            <a:pPr algn="l"/>
            <a:r>
              <a:rPr sz="1800" b="1" i="0">
                <a:solidFill>
                  <a:schemeClr val="bg1"/>
                </a:solidFill>
                <a:latin typeface="Inter"/>
              </a:rPr>
              <a:t>Think of a fast, eager new hire who has read everything and has never met your client.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Intelligent automation puts AI inside your process</a:t>
            </a:r>
          </a:p>
        </p:txBody>
      </p:sp>
      <p:sp>
        <p:nvSpPr>
          <p:cNvPr id="3" name="Formula card 1"/>
          <p:cNvSpPr/>
          <p:nvPr/>
        </p:nvSpPr>
        <p:spPr>
          <a:xfrm>
            <a:off x="429768" y="1691640"/>
            <a:ext cx="3413455" cy="3977639"/>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Automation circle"/>
          <p:cNvSpPr/>
          <p:nvPr/>
        </p:nvSpPr>
        <p:spPr>
          <a:xfrm>
            <a:off x="749808" y="196596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Automation icon" descr="Automation"/>
          <p:cNvPicPr>
            <a:picLocks noChangeAspect="1"/>
          </p:cNvPicPr>
          <p:nvPr/>
        </p:nvPicPr>
        <p:blipFill>
          <a:blip r:embed="rId3"/>
          <a:stretch>
            <a:fillRect/>
          </a:stretch>
        </p:blipFill>
        <p:spPr>
          <a:xfrm>
            <a:off x="932688" y="2148840"/>
            <a:ext cx="365760" cy="365760"/>
          </a:xfrm>
          <a:prstGeom prst="rect">
            <a:avLst/>
          </a:prstGeom>
        </p:spPr>
      </p:pic>
      <p:sp>
        <p:nvSpPr>
          <p:cNvPr id="6" name="Formula 1 heading"/>
          <p:cNvSpPr txBox="1"/>
          <p:nvPr/>
        </p:nvSpPr>
        <p:spPr>
          <a:xfrm>
            <a:off x="749808" y="2834640"/>
            <a:ext cx="2773375" cy="777240"/>
          </a:xfrm>
          <a:prstGeom prst="rect">
            <a:avLst/>
          </a:prstGeom>
          <a:noFill/>
        </p:spPr>
        <p:txBody>
          <a:bodyPr wrap="square" lIns="0" tIns="0" rIns="0" bIns="0" anchor="t">
            <a:spAutoFit/>
          </a:bodyPr>
          <a:lstStyle/>
          <a:p>
            <a:pPr algn="l"/>
            <a:r>
              <a:rPr sz="2100" b="1" i="0">
                <a:solidFill>
                  <a:schemeClr val="tx1"/>
                </a:solidFill>
                <a:latin typeface="Instrument Sans SemiBold"/>
              </a:rPr>
              <a:t>Automation</a:t>
            </a:r>
          </a:p>
        </p:txBody>
      </p:sp>
      <p:sp>
        <p:nvSpPr>
          <p:cNvPr id="7" name="Formula 1 body"/>
          <p:cNvSpPr txBox="1"/>
          <p:nvPr/>
        </p:nvSpPr>
        <p:spPr>
          <a:xfrm>
            <a:off x="749808" y="3657600"/>
            <a:ext cx="2773375" cy="1005840"/>
          </a:xfrm>
          <a:prstGeom prst="rect">
            <a:avLst/>
          </a:prstGeom>
          <a:noFill/>
        </p:spPr>
        <p:txBody>
          <a:bodyPr wrap="square" lIns="0" tIns="0" rIns="0" bIns="0" anchor="t">
            <a:spAutoFit/>
          </a:bodyPr>
          <a:lstStyle/>
          <a:p>
            <a:pPr algn="l"/>
            <a:r>
              <a:rPr sz="1500" b="0" i="0">
                <a:solidFill>
                  <a:schemeClr val="tx1"/>
                </a:solidFill>
                <a:latin typeface="Inter"/>
              </a:rPr>
              <a:t>Software that follows fixed rules to repeat a task the same way every time.</a:t>
            </a:r>
          </a:p>
        </p:txBody>
      </p:sp>
      <p:sp>
        <p:nvSpPr>
          <p:cNvPr id="8" name="Formula 1 label"/>
          <p:cNvSpPr txBox="1"/>
          <p:nvPr/>
        </p:nvSpPr>
        <p:spPr>
          <a:xfrm>
            <a:off x="749808" y="4754880"/>
            <a:ext cx="2773375" cy="274320"/>
          </a:xfrm>
          <a:prstGeom prst="rect">
            <a:avLst/>
          </a:prstGeom>
          <a:noFill/>
        </p:spPr>
        <p:txBody>
          <a:bodyPr wrap="square" lIns="0" tIns="0" rIns="0" bIns="0" anchor="t">
            <a:spAutoFit/>
          </a:bodyPr>
          <a:lstStyle/>
          <a:p>
            <a:pPr algn="l"/>
            <a:r>
              <a:rPr sz="1200" b="1" i="0" spc="150">
                <a:solidFill>
                  <a:schemeClr val="accent1"/>
                </a:solidFill>
                <a:latin typeface="Inter"/>
              </a:rPr>
              <a:t>IN YOUR PRACTICE</a:t>
            </a:r>
          </a:p>
        </p:txBody>
      </p:sp>
      <p:sp>
        <p:nvSpPr>
          <p:cNvPr id="9" name="Formula 1 example"/>
          <p:cNvSpPr txBox="1"/>
          <p:nvPr/>
        </p:nvSpPr>
        <p:spPr>
          <a:xfrm>
            <a:off x="749808" y="5029200"/>
            <a:ext cx="2773375" cy="594360"/>
          </a:xfrm>
          <a:prstGeom prst="rect">
            <a:avLst/>
          </a:prstGeom>
          <a:noFill/>
        </p:spPr>
        <p:txBody>
          <a:bodyPr wrap="square" lIns="0" tIns="0" rIns="0" bIns="0" anchor="t">
            <a:spAutoFit/>
          </a:bodyPr>
          <a:lstStyle/>
          <a:p>
            <a:pPr algn="l"/>
            <a:r>
              <a:rPr sz="1400" b="0" i="0">
                <a:solidFill>
                  <a:schemeClr val="tx1"/>
                </a:solidFill>
                <a:latin typeface="Inter"/>
              </a:rPr>
              <a:t>Send document requests and reminders on a schedule.</a:t>
            </a:r>
          </a:p>
        </p:txBody>
      </p:sp>
      <p:sp>
        <p:nvSpPr>
          <p:cNvPr id="10" name="Plus circle"/>
          <p:cNvSpPr/>
          <p:nvPr/>
        </p:nvSpPr>
        <p:spPr>
          <a:xfrm>
            <a:off x="3888943" y="3383280"/>
            <a:ext cx="457200" cy="4572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lus icon" descr="Plus"/>
          <p:cNvPicPr>
            <a:picLocks noChangeAspect="1"/>
          </p:cNvPicPr>
          <p:nvPr/>
        </p:nvPicPr>
        <p:blipFill>
          <a:blip r:embed="rId4"/>
          <a:stretch>
            <a:fillRect/>
          </a:stretch>
        </p:blipFill>
        <p:spPr>
          <a:xfrm>
            <a:off x="4003243" y="3497580"/>
            <a:ext cx="228600" cy="228600"/>
          </a:xfrm>
          <a:prstGeom prst="rect">
            <a:avLst/>
          </a:prstGeom>
        </p:spPr>
      </p:pic>
      <p:sp>
        <p:nvSpPr>
          <p:cNvPr id="12" name="Formula card 2"/>
          <p:cNvSpPr/>
          <p:nvPr/>
        </p:nvSpPr>
        <p:spPr>
          <a:xfrm>
            <a:off x="4391863" y="1691640"/>
            <a:ext cx="3413455" cy="3977639"/>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AI circle"/>
          <p:cNvSpPr/>
          <p:nvPr/>
        </p:nvSpPr>
        <p:spPr>
          <a:xfrm>
            <a:off x="4711903" y="196596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AI icon" descr="AI"/>
          <p:cNvPicPr>
            <a:picLocks noChangeAspect="1"/>
          </p:cNvPicPr>
          <p:nvPr/>
        </p:nvPicPr>
        <p:blipFill>
          <a:blip r:embed="rId5"/>
          <a:stretch>
            <a:fillRect/>
          </a:stretch>
        </p:blipFill>
        <p:spPr>
          <a:xfrm>
            <a:off x="4894783" y="2148840"/>
            <a:ext cx="365760" cy="365760"/>
          </a:xfrm>
          <a:prstGeom prst="rect">
            <a:avLst/>
          </a:prstGeom>
        </p:spPr>
      </p:pic>
      <p:sp>
        <p:nvSpPr>
          <p:cNvPr id="15" name="Formula 2 heading"/>
          <p:cNvSpPr txBox="1"/>
          <p:nvPr/>
        </p:nvSpPr>
        <p:spPr>
          <a:xfrm>
            <a:off x="4711903" y="2834640"/>
            <a:ext cx="2773375" cy="777240"/>
          </a:xfrm>
          <a:prstGeom prst="rect">
            <a:avLst/>
          </a:prstGeom>
          <a:noFill/>
        </p:spPr>
        <p:txBody>
          <a:bodyPr wrap="square" lIns="0" tIns="0" rIns="0" bIns="0" anchor="t">
            <a:spAutoFit/>
          </a:bodyPr>
          <a:lstStyle/>
          <a:p>
            <a:pPr algn="l"/>
            <a:r>
              <a:rPr sz="2100" b="1" i="0">
                <a:solidFill>
                  <a:schemeClr val="tx1"/>
                </a:solidFill>
                <a:latin typeface="Instrument Sans SemiBold"/>
              </a:rPr>
              <a:t>AI</a:t>
            </a:r>
          </a:p>
        </p:txBody>
      </p:sp>
      <p:sp>
        <p:nvSpPr>
          <p:cNvPr id="16" name="Formula 2 body"/>
          <p:cNvSpPr txBox="1"/>
          <p:nvPr/>
        </p:nvSpPr>
        <p:spPr>
          <a:xfrm>
            <a:off x="4711903" y="3657600"/>
            <a:ext cx="2773375" cy="1005840"/>
          </a:xfrm>
          <a:prstGeom prst="rect">
            <a:avLst/>
          </a:prstGeom>
          <a:noFill/>
        </p:spPr>
        <p:txBody>
          <a:bodyPr wrap="square" lIns="0" tIns="0" rIns="0" bIns="0" anchor="t">
            <a:spAutoFit/>
          </a:bodyPr>
          <a:lstStyle/>
          <a:p>
            <a:pPr algn="l"/>
            <a:r>
              <a:rPr sz="1500" b="0" i="0">
                <a:solidFill>
                  <a:schemeClr val="tx1"/>
                </a:solidFill>
                <a:latin typeface="Inter"/>
              </a:rPr>
              <a:t>Software that handles messy, unstructured work: reading, drafting, summarizing.</a:t>
            </a:r>
          </a:p>
        </p:txBody>
      </p:sp>
      <p:sp>
        <p:nvSpPr>
          <p:cNvPr id="17" name="Formula 2 label"/>
          <p:cNvSpPr txBox="1"/>
          <p:nvPr/>
        </p:nvSpPr>
        <p:spPr>
          <a:xfrm>
            <a:off x="4711903" y="4754880"/>
            <a:ext cx="2773375" cy="274320"/>
          </a:xfrm>
          <a:prstGeom prst="rect">
            <a:avLst/>
          </a:prstGeom>
          <a:noFill/>
        </p:spPr>
        <p:txBody>
          <a:bodyPr wrap="square" lIns="0" tIns="0" rIns="0" bIns="0" anchor="t">
            <a:spAutoFit/>
          </a:bodyPr>
          <a:lstStyle/>
          <a:p>
            <a:pPr algn="l"/>
            <a:r>
              <a:rPr sz="1200" b="1" i="0" spc="150">
                <a:solidFill>
                  <a:schemeClr val="accent1"/>
                </a:solidFill>
                <a:latin typeface="Inter"/>
              </a:rPr>
              <a:t>IN YOUR PRACTICE</a:t>
            </a:r>
          </a:p>
        </p:txBody>
      </p:sp>
      <p:sp>
        <p:nvSpPr>
          <p:cNvPr id="18" name="Formula 2 example"/>
          <p:cNvSpPr txBox="1"/>
          <p:nvPr/>
        </p:nvSpPr>
        <p:spPr>
          <a:xfrm>
            <a:off x="4711903" y="5029200"/>
            <a:ext cx="2773375" cy="594360"/>
          </a:xfrm>
          <a:prstGeom prst="rect">
            <a:avLst/>
          </a:prstGeom>
          <a:noFill/>
        </p:spPr>
        <p:txBody>
          <a:bodyPr wrap="square" lIns="0" tIns="0" rIns="0" bIns="0" anchor="t">
            <a:spAutoFit/>
          </a:bodyPr>
          <a:lstStyle/>
          <a:p>
            <a:pPr algn="l"/>
            <a:r>
              <a:rPr sz="1400" b="0" i="0">
                <a:solidFill>
                  <a:schemeClr val="tx1"/>
                </a:solidFill>
                <a:latin typeface="Inter"/>
              </a:rPr>
              <a:t>Read a brokerage statement and summarize the assets.</a:t>
            </a:r>
          </a:p>
        </p:txBody>
      </p:sp>
      <p:sp>
        <p:nvSpPr>
          <p:cNvPr id="19" name="Equals circle"/>
          <p:cNvSpPr/>
          <p:nvPr/>
        </p:nvSpPr>
        <p:spPr>
          <a:xfrm>
            <a:off x="7851038" y="3383280"/>
            <a:ext cx="457200" cy="4572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Equals icon" descr="Equals"/>
          <p:cNvPicPr>
            <a:picLocks noChangeAspect="1"/>
          </p:cNvPicPr>
          <p:nvPr/>
        </p:nvPicPr>
        <p:blipFill>
          <a:blip r:embed="rId6"/>
          <a:stretch>
            <a:fillRect/>
          </a:stretch>
        </p:blipFill>
        <p:spPr>
          <a:xfrm>
            <a:off x="7965338" y="3497580"/>
            <a:ext cx="228600" cy="228600"/>
          </a:xfrm>
          <a:prstGeom prst="rect">
            <a:avLst/>
          </a:prstGeom>
        </p:spPr>
      </p:pic>
      <p:sp>
        <p:nvSpPr>
          <p:cNvPr id="21" name="Formula card 3"/>
          <p:cNvSpPr/>
          <p:nvPr/>
        </p:nvSpPr>
        <p:spPr>
          <a:xfrm>
            <a:off x="8353958" y="1691640"/>
            <a:ext cx="3413455" cy="3977639"/>
          </a:xfrm>
          <a:prstGeom prst="roundRect">
            <a:avLst>
              <a:gd name="adj" fmla="val 6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Intelligent automation circle"/>
          <p:cNvSpPr/>
          <p:nvPr/>
        </p:nvSpPr>
        <p:spPr>
          <a:xfrm>
            <a:off x="8673998" y="1965960"/>
            <a:ext cx="731520" cy="73152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Intelligent automation icon" descr="Intelligent automation"/>
          <p:cNvPicPr>
            <a:picLocks noChangeAspect="1"/>
          </p:cNvPicPr>
          <p:nvPr/>
        </p:nvPicPr>
        <p:blipFill>
          <a:blip r:embed="rId7"/>
          <a:stretch>
            <a:fillRect/>
          </a:stretch>
        </p:blipFill>
        <p:spPr>
          <a:xfrm>
            <a:off x="8856878" y="2148840"/>
            <a:ext cx="365760" cy="365760"/>
          </a:xfrm>
          <a:prstGeom prst="rect">
            <a:avLst/>
          </a:prstGeom>
        </p:spPr>
      </p:pic>
      <p:sp>
        <p:nvSpPr>
          <p:cNvPr id="24" name="Formula 3 heading"/>
          <p:cNvSpPr txBox="1"/>
          <p:nvPr/>
        </p:nvSpPr>
        <p:spPr>
          <a:xfrm>
            <a:off x="8673998" y="2834640"/>
            <a:ext cx="2773375" cy="777240"/>
          </a:xfrm>
          <a:prstGeom prst="rect">
            <a:avLst/>
          </a:prstGeom>
          <a:noFill/>
        </p:spPr>
        <p:txBody>
          <a:bodyPr wrap="square" lIns="0" tIns="0" rIns="0" bIns="0" anchor="t">
            <a:spAutoFit/>
          </a:bodyPr>
          <a:lstStyle/>
          <a:p>
            <a:pPr algn="l"/>
            <a:r>
              <a:rPr sz="2100" b="1" i="0">
                <a:solidFill>
                  <a:schemeClr val="bg1"/>
                </a:solidFill>
                <a:latin typeface="Instrument Sans SemiBold"/>
              </a:rPr>
              <a:t>Intelligent automation</a:t>
            </a:r>
          </a:p>
        </p:txBody>
      </p:sp>
      <p:sp>
        <p:nvSpPr>
          <p:cNvPr id="25" name="Formula 3 body"/>
          <p:cNvSpPr txBox="1"/>
          <p:nvPr/>
        </p:nvSpPr>
        <p:spPr>
          <a:xfrm>
            <a:off x="8673998" y="3657600"/>
            <a:ext cx="2773375" cy="1005840"/>
          </a:xfrm>
          <a:prstGeom prst="rect">
            <a:avLst/>
          </a:prstGeom>
          <a:noFill/>
        </p:spPr>
        <p:txBody>
          <a:bodyPr wrap="square" lIns="0" tIns="0" rIns="0" bIns="0" anchor="t">
            <a:spAutoFit/>
          </a:bodyPr>
          <a:lstStyle/>
          <a:p>
            <a:pPr algn="l"/>
            <a:r>
              <a:rPr sz="1500" b="0" i="0">
                <a:solidFill>
                  <a:schemeClr val="bg1"/>
                </a:solidFill>
                <a:latin typeface="Inter"/>
              </a:rPr>
              <a:t>A workflow that combines both, with people reviewing at key points.</a:t>
            </a:r>
          </a:p>
        </p:txBody>
      </p:sp>
      <p:sp>
        <p:nvSpPr>
          <p:cNvPr id="26" name="Formula 3 label"/>
          <p:cNvSpPr txBox="1"/>
          <p:nvPr/>
        </p:nvSpPr>
        <p:spPr>
          <a:xfrm>
            <a:off x="8673998" y="4754880"/>
            <a:ext cx="2773375" cy="274320"/>
          </a:xfrm>
          <a:prstGeom prst="rect">
            <a:avLst/>
          </a:prstGeom>
          <a:noFill/>
        </p:spPr>
        <p:txBody>
          <a:bodyPr wrap="square" lIns="0" tIns="0" rIns="0" bIns="0" anchor="t">
            <a:spAutoFit/>
          </a:bodyPr>
          <a:lstStyle/>
          <a:p>
            <a:pPr algn="l"/>
            <a:r>
              <a:rPr sz="1200" b="1" i="0" spc="150">
                <a:solidFill>
                  <a:schemeClr val="accent2"/>
                </a:solidFill>
                <a:latin typeface="Inter"/>
              </a:rPr>
              <a:t>IN YOUR PRACTICE</a:t>
            </a:r>
          </a:p>
        </p:txBody>
      </p:sp>
      <p:sp>
        <p:nvSpPr>
          <p:cNvPr id="27" name="Formula 3 example"/>
          <p:cNvSpPr txBox="1"/>
          <p:nvPr/>
        </p:nvSpPr>
        <p:spPr>
          <a:xfrm>
            <a:off x="8673998" y="5029200"/>
            <a:ext cx="2773375" cy="594360"/>
          </a:xfrm>
          <a:prstGeom prst="rect">
            <a:avLst/>
          </a:prstGeom>
          <a:noFill/>
        </p:spPr>
        <p:txBody>
          <a:bodyPr wrap="square" lIns="0" tIns="0" rIns="0" bIns="0" anchor="t">
            <a:spAutoFit/>
          </a:bodyPr>
          <a:lstStyle/>
          <a:p>
            <a:pPr algn="l"/>
            <a:r>
              <a:rPr sz="1400" b="0" i="0">
                <a:solidFill>
                  <a:schemeClr val="bg1"/>
                </a:solidFill>
                <a:latin typeface="Inter"/>
              </a:rPr>
              <a:t>Intake to draft summary, ending with attorney review.</a:t>
            </a:r>
          </a:p>
        </p:txBody>
      </p:sp>
      <p:sp>
        <p:nvSpPr>
          <p:cNvPr id="28" name="Closing line"/>
          <p:cNvSpPr txBox="1"/>
          <p:nvPr/>
        </p:nvSpPr>
        <p:spPr>
          <a:xfrm>
            <a:off x="429768" y="5852160"/>
            <a:ext cx="11338560" cy="365760"/>
          </a:xfrm>
          <a:prstGeom prst="rect">
            <a:avLst/>
          </a:prstGeom>
          <a:noFill/>
        </p:spPr>
        <p:txBody>
          <a:bodyPr wrap="square" lIns="0" tIns="0" rIns="0" bIns="0" anchor="t">
            <a:spAutoFit/>
          </a:bodyPr>
          <a:lstStyle/>
          <a:p>
            <a:pPr algn="l"/>
            <a:r>
              <a:rPr sz="1800" b="1" i="0">
                <a:solidFill>
                  <a:schemeClr val="tx1"/>
                </a:solidFill>
                <a:latin typeface="Inter"/>
              </a:rPr>
              <a:t>Intelligent automation (IA) is a capability, not a one-time project.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AI and automation speed the steps, not the advice</a:t>
            </a:r>
          </a:p>
        </p:txBody>
      </p:sp>
      <p:sp>
        <p:nvSpPr>
          <p:cNvPr id="3" name="Stage card 1"/>
          <p:cNvSpPr/>
          <p:nvPr/>
        </p:nvSpPr>
        <p:spPr>
          <a:xfrm>
            <a:off x="429768" y="1691640"/>
            <a:ext cx="2157984" cy="3749039"/>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Intake circle"/>
          <p:cNvSpPr/>
          <p:nvPr/>
        </p:nvSpPr>
        <p:spPr>
          <a:xfrm>
            <a:off x="658368"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ntake icon" descr="Intake"/>
          <p:cNvPicPr>
            <a:picLocks noChangeAspect="1"/>
          </p:cNvPicPr>
          <p:nvPr/>
        </p:nvPicPr>
        <p:blipFill>
          <a:blip r:embed="rId3"/>
          <a:stretch>
            <a:fillRect/>
          </a:stretch>
        </p:blipFill>
        <p:spPr>
          <a:xfrm>
            <a:off x="841247" y="2103120"/>
            <a:ext cx="365760" cy="365760"/>
          </a:xfrm>
          <a:prstGeom prst="rect">
            <a:avLst/>
          </a:prstGeom>
        </p:spPr>
      </p:pic>
      <p:sp>
        <p:nvSpPr>
          <p:cNvPr id="6" name="Stage 1 heading"/>
          <p:cNvSpPr txBox="1"/>
          <p:nvPr/>
        </p:nvSpPr>
        <p:spPr>
          <a:xfrm>
            <a:off x="658368" y="2880360"/>
            <a:ext cx="1792224" cy="365760"/>
          </a:xfrm>
          <a:prstGeom prst="rect">
            <a:avLst/>
          </a:prstGeom>
          <a:noFill/>
        </p:spPr>
        <p:txBody>
          <a:bodyPr wrap="square" lIns="0" tIns="0" rIns="0" bIns="0" anchor="t">
            <a:spAutoFit/>
          </a:bodyPr>
          <a:lstStyle/>
          <a:p>
            <a:pPr algn="l"/>
            <a:r>
              <a:rPr sz="1800" b="1" i="0">
                <a:solidFill>
                  <a:schemeClr val="tx1"/>
                </a:solidFill>
                <a:latin typeface="Instrument Sans SemiBold"/>
              </a:rPr>
              <a:t>Intake</a:t>
            </a:r>
          </a:p>
        </p:txBody>
      </p:sp>
      <p:sp>
        <p:nvSpPr>
          <p:cNvPr id="7" name="Stage 1 body"/>
          <p:cNvSpPr txBox="1"/>
          <p:nvPr/>
        </p:nvSpPr>
        <p:spPr>
          <a:xfrm>
            <a:off x="658368" y="3337560"/>
            <a:ext cx="1792224" cy="1371600"/>
          </a:xfrm>
          <a:prstGeom prst="rect">
            <a:avLst/>
          </a:prstGeom>
          <a:noFill/>
        </p:spPr>
        <p:txBody>
          <a:bodyPr wrap="square" lIns="0" tIns="0" rIns="0" bIns="0" anchor="t">
            <a:spAutoFit/>
          </a:bodyPr>
          <a:lstStyle/>
          <a:p>
            <a:pPr algn="l"/>
            <a:r>
              <a:rPr sz="1400" b="0" i="0">
                <a:solidFill>
                  <a:schemeClr val="tx1"/>
                </a:solidFill>
                <a:latin typeface="Inter"/>
              </a:rPr>
              <a:t>Online questionnaires route to the right person and trigger reminders.</a:t>
            </a:r>
          </a:p>
        </p:txBody>
      </p:sp>
      <p:sp>
        <p:nvSpPr>
          <p:cNvPr id="8" name="Stage 1 tag"/>
          <p:cNvSpPr/>
          <p:nvPr/>
        </p:nvSpPr>
        <p:spPr>
          <a:xfrm>
            <a:off x="658368" y="4754880"/>
            <a:ext cx="1700784" cy="411480"/>
          </a:xfrm>
          <a:prstGeom prst="roundRect">
            <a:avLst>
              <a:gd name="adj" fmla="val 3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720" tIns="0" rIns="45720" bIns="0" rtlCol="0" anchor="ctr"/>
          <a:lstStyle/>
          <a:p>
            <a:pPr algn="ctr"/>
            <a:r>
              <a:rPr sz="1300" b="1">
                <a:solidFill>
                  <a:schemeClr val="bg1"/>
                </a:solidFill>
                <a:latin typeface="Inter"/>
              </a:rPr>
              <a:t>Automation</a:t>
            </a:r>
          </a:p>
        </p:txBody>
      </p:sp>
      <p:sp>
        <p:nvSpPr>
          <p:cNvPr id="9" name="Stage card 2"/>
          <p:cNvSpPr/>
          <p:nvPr/>
        </p:nvSpPr>
        <p:spPr>
          <a:xfrm>
            <a:off x="2724912" y="1691640"/>
            <a:ext cx="2157984" cy="3749039"/>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Gather circle"/>
          <p:cNvSpPr/>
          <p:nvPr/>
        </p:nvSpPr>
        <p:spPr>
          <a:xfrm>
            <a:off x="2953512"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Gather icon" descr="Gather"/>
          <p:cNvPicPr>
            <a:picLocks noChangeAspect="1"/>
          </p:cNvPicPr>
          <p:nvPr/>
        </p:nvPicPr>
        <p:blipFill>
          <a:blip r:embed="rId4"/>
          <a:stretch>
            <a:fillRect/>
          </a:stretch>
        </p:blipFill>
        <p:spPr>
          <a:xfrm>
            <a:off x="3136392" y="2103120"/>
            <a:ext cx="365760" cy="365760"/>
          </a:xfrm>
          <a:prstGeom prst="rect">
            <a:avLst/>
          </a:prstGeom>
        </p:spPr>
      </p:pic>
      <p:sp>
        <p:nvSpPr>
          <p:cNvPr id="12" name="Stage 2 heading"/>
          <p:cNvSpPr txBox="1"/>
          <p:nvPr/>
        </p:nvSpPr>
        <p:spPr>
          <a:xfrm>
            <a:off x="2953512" y="2880360"/>
            <a:ext cx="1792224" cy="365760"/>
          </a:xfrm>
          <a:prstGeom prst="rect">
            <a:avLst/>
          </a:prstGeom>
          <a:noFill/>
        </p:spPr>
        <p:txBody>
          <a:bodyPr wrap="square" lIns="0" tIns="0" rIns="0" bIns="0" anchor="t">
            <a:spAutoFit/>
          </a:bodyPr>
          <a:lstStyle/>
          <a:p>
            <a:pPr algn="l"/>
            <a:r>
              <a:rPr sz="1800" b="1" i="0">
                <a:solidFill>
                  <a:schemeClr val="tx1"/>
                </a:solidFill>
                <a:latin typeface="Instrument Sans SemiBold"/>
              </a:rPr>
              <a:t>Gather</a:t>
            </a:r>
          </a:p>
        </p:txBody>
      </p:sp>
      <p:sp>
        <p:nvSpPr>
          <p:cNvPr id="13" name="Stage 2 body"/>
          <p:cNvSpPr txBox="1"/>
          <p:nvPr/>
        </p:nvSpPr>
        <p:spPr>
          <a:xfrm>
            <a:off x="2953512" y="3337560"/>
            <a:ext cx="1792224" cy="1371600"/>
          </a:xfrm>
          <a:prstGeom prst="rect">
            <a:avLst/>
          </a:prstGeom>
          <a:noFill/>
        </p:spPr>
        <p:txBody>
          <a:bodyPr wrap="square" lIns="0" tIns="0" rIns="0" bIns="0" anchor="t">
            <a:spAutoFit/>
          </a:bodyPr>
          <a:lstStyle/>
          <a:p>
            <a:pPr algn="l"/>
            <a:r>
              <a:rPr sz="1400" b="0" i="0">
                <a:solidFill>
                  <a:schemeClr val="tx1"/>
                </a:solidFill>
                <a:latin typeface="Inter"/>
              </a:rPr>
              <a:t>AI reads statements and trusts, then summarizes them for review.</a:t>
            </a:r>
          </a:p>
        </p:txBody>
      </p:sp>
      <p:sp>
        <p:nvSpPr>
          <p:cNvPr id="14" name="Stage 2 tag"/>
          <p:cNvSpPr/>
          <p:nvPr/>
        </p:nvSpPr>
        <p:spPr>
          <a:xfrm>
            <a:off x="2953512" y="4754880"/>
            <a:ext cx="1700784" cy="411480"/>
          </a:xfrm>
          <a:prstGeom prst="roundRect">
            <a:avLst>
              <a:gd name="adj" fmla="val 3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720" tIns="0" rIns="45720" bIns="0" rtlCol="0" anchor="ctr"/>
          <a:lstStyle/>
          <a:p>
            <a:pPr algn="ctr"/>
            <a:r>
              <a:rPr sz="1300" b="1">
                <a:solidFill>
                  <a:schemeClr val="tx1"/>
                </a:solidFill>
                <a:latin typeface="Inter"/>
              </a:rPr>
              <a:t>AI</a:t>
            </a:r>
          </a:p>
        </p:txBody>
      </p:sp>
      <p:sp>
        <p:nvSpPr>
          <p:cNvPr id="15" name="Stage card 3"/>
          <p:cNvSpPr/>
          <p:nvPr/>
        </p:nvSpPr>
        <p:spPr>
          <a:xfrm>
            <a:off x="5020056" y="1691640"/>
            <a:ext cx="2157984" cy="3749039"/>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Analyze circle"/>
          <p:cNvSpPr/>
          <p:nvPr/>
        </p:nvSpPr>
        <p:spPr>
          <a:xfrm>
            <a:off x="5248656"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Analyze icon" descr="Analyze"/>
          <p:cNvPicPr>
            <a:picLocks noChangeAspect="1"/>
          </p:cNvPicPr>
          <p:nvPr/>
        </p:nvPicPr>
        <p:blipFill>
          <a:blip r:embed="rId5"/>
          <a:stretch>
            <a:fillRect/>
          </a:stretch>
        </p:blipFill>
        <p:spPr>
          <a:xfrm>
            <a:off x="5431536" y="2103120"/>
            <a:ext cx="365760" cy="365760"/>
          </a:xfrm>
          <a:prstGeom prst="rect">
            <a:avLst/>
          </a:prstGeom>
        </p:spPr>
      </p:pic>
      <p:sp>
        <p:nvSpPr>
          <p:cNvPr id="18" name="Stage 3 heading"/>
          <p:cNvSpPr txBox="1"/>
          <p:nvPr/>
        </p:nvSpPr>
        <p:spPr>
          <a:xfrm>
            <a:off x="5248656" y="2880360"/>
            <a:ext cx="1792224" cy="365760"/>
          </a:xfrm>
          <a:prstGeom prst="rect">
            <a:avLst/>
          </a:prstGeom>
          <a:noFill/>
        </p:spPr>
        <p:txBody>
          <a:bodyPr wrap="square" lIns="0" tIns="0" rIns="0" bIns="0" anchor="t">
            <a:spAutoFit/>
          </a:bodyPr>
          <a:lstStyle/>
          <a:p>
            <a:pPr algn="l"/>
            <a:r>
              <a:rPr sz="1800" b="1" i="0">
                <a:solidFill>
                  <a:schemeClr val="tx1"/>
                </a:solidFill>
                <a:latin typeface="Instrument Sans SemiBold"/>
              </a:rPr>
              <a:t>Analyze</a:t>
            </a:r>
          </a:p>
        </p:txBody>
      </p:sp>
      <p:sp>
        <p:nvSpPr>
          <p:cNvPr id="19" name="Stage 3 body"/>
          <p:cNvSpPr txBox="1"/>
          <p:nvPr/>
        </p:nvSpPr>
        <p:spPr>
          <a:xfrm>
            <a:off x="5248656" y="3337560"/>
            <a:ext cx="1792224" cy="1371600"/>
          </a:xfrm>
          <a:prstGeom prst="rect">
            <a:avLst/>
          </a:prstGeom>
          <a:noFill/>
        </p:spPr>
        <p:txBody>
          <a:bodyPr wrap="square" lIns="0" tIns="0" rIns="0" bIns="0" anchor="t">
            <a:spAutoFit/>
          </a:bodyPr>
          <a:lstStyle/>
          <a:p>
            <a:pPr algn="l"/>
            <a:r>
              <a:rPr sz="1400" b="0" i="0">
                <a:solidFill>
                  <a:schemeClr val="tx1"/>
                </a:solidFill>
                <a:latin typeface="Inter"/>
              </a:rPr>
              <a:t>Strategy, tax analysis, and fiduciary judgment stay with you.</a:t>
            </a:r>
          </a:p>
        </p:txBody>
      </p:sp>
      <p:sp>
        <p:nvSpPr>
          <p:cNvPr id="20" name="Stage 3 tag"/>
          <p:cNvSpPr/>
          <p:nvPr/>
        </p:nvSpPr>
        <p:spPr>
          <a:xfrm>
            <a:off x="5248656" y="4754880"/>
            <a:ext cx="1700784" cy="411480"/>
          </a:xfrm>
          <a:prstGeom prst="roundRect">
            <a:avLst>
              <a:gd name="adj" fmla="val 30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45720" tIns="0" rIns="45720" bIns="0" rtlCol="0" anchor="ctr"/>
          <a:lstStyle/>
          <a:p>
            <a:pPr algn="ctr"/>
            <a:r>
              <a:rPr sz="1300" b="1">
                <a:solidFill>
                  <a:schemeClr val="bg1"/>
                </a:solidFill>
                <a:latin typeface="Inter"/>
              </a:rPr>
              <a:t>You</a:t>
            </a:r>
          </a:p>
        </p:txBody>
      </p:sp>
      <p:sp>
        <p:nvSpPr>
          <p:cNvPr id="21" name="Stage card 4"/>
          <p:cNvSpPr/>
          <p:nvPr/>
        </p:nvSpPr>
        <p:spPr>
          <a:xfrm>
            <a:off x="7315200" y="1691640"/>
            <a:ext cx="2157984" cy="3749039"/>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Draft circle"/>
          <p:cNvSpPr/>
          <p:nvPr/>
        </p:nvSpPr>
        <p:spPr>
          <a:xfrm>
            <a:off x="7543800"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Draft icon" descr="Draft"/>
          <p:cNvPicPr>
            <a:picLocks noChangeAspect="1"/>
          </p:cNvPicPr>
          <p:nvPr/>
        </p:nvPicPr>
        <p:blipFill>
          <a:blip r:embed="rId6"/>
          <a:stretch>
            <a:fillRect/>
          </a:stretch>
        </p:blipFill>
        <p:spPr>
          <a:xfrm>
            <a:off x="7726680" y="2103120"/>
            <a:ext cx="365760" cy="365760"/>
          </a:xfrm>
          <a:prstGeom prst="rect">
            <a:avLst/>
          </a:prstGeom>
        </p:spPr>
      </p:pic>
      <p:sp>
        <p:nvSpPr>
          <p:cNvPr id="24" name="Stage 4 heading"/>
          <p:cNvSpPr txBox="1"/>
          <p:nvPr/>
        </p:nvSpPr>
        <p:spPr>
          <a:xfrm>
            <a:off x="7543800" y="2880360"/>
            <a:ext cx="1792224" cy="365760"/>
          </a:xfrm>
          <a:prstGeom prst="rect">
            <a:avLst/>
          </a:prstGeom>
          <a:noFill/>
        </p:spPr>
        <p:txBody>
          <a:bodyPr wrap="square" lIns="0" tIns="0" rIns="0" bIns="0" anchor="t">
            <a:spAutoFit/>
          </a:bodyPr>
          <a:lstStyle/>
          <a:p>
            <a:pPr algn="l"/>
            <a:r>
              <a:rPr sz="1800" b="1" i="0">
                <a:solidFill>
                  <a:schemeClr val="tx1"/>
                </a:solidFill>
                <a:latin typeface="Instrument Sans SemiBold"/>
              </a:rPr>
              <a:t>Draft</a:t>
            </a:r>
          </a:p>
        </p:txBody>
      </p:sp>
      <p:sp>
        <p:nvSpPr>
          <p:cNvPr id="25" name="Stage 4 body"/>
          <p:cNvSpPr txBox="1"/>
          <p:nvPr/>
        </p:nvSpPr>
        <p:spPr>
          <a:xfrm>
            <a:off x="7543800" y="3337560"/>
            <a:ext cx="1792224" cy="1371600"/>
          </a:xfrm>
          <a:prstGeom prst="rect">
            <a:avLst/>
          </a:prstGeom>
          <a:noFill/>
        </p:spPr>
        <p:txBody>
          <a:bodyPr wrap="square" lIns="0" tIns="0" rIns="0" bIns="0" anchor="t">
            <a:spAutoFit/>
          </a:bodyPr>
          <a:lstStyle/>
          <a:p>
            <a:pPr algn="l"/>
            <a:r>
              <a:rPr sz="1400" b="0" i="0">
                <a:solidFill>
                  <a:schemeClr val="tx1"/>
                </a:solidFill>
                <a:latin typeface="Inter"/>
              </a:rPr>
              <a:t>AI produces first drafts of letters and summaries; you finalize.</a:t>
            </a:r>
          </a:p>
        </p:txBody>
      </p:sp>
      <p:sp>
        <p:nvSpPr>
          <p:cNvPr id="26" name="Stage 4 tag"/>
          <p:cNvSpPr/>
          <p:nvPr/>
        </p:nvSpPr>
        <p:spPr>
          <a:xfrm>
            <a:off x="7543800" y="4754880"/>
            <a:ext cx="1700784" cy="411480"/>
          </a:xfrm>
          <a:prstGeom prst="roundRect">
            <a:avLst>
              <a:gd name="adj" fmla="val 3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720" tIns="0" rIns="45720" bIns="0" rtlCol="0" anchor="ctr"/>
          <a:lstStyle/>
          <a:p>
            <a:pPr algn="ctr"/>
            <a:r>
              <a:rPr sz="1300" b="1">
                <a:solidFill>
                  <a:schemeClr val="tx1"/>
                </a:solidFill>
                <a:latin typeface="Inter"/>
              </a:rPr>
              <a:t>AI + you</a:t>
            </a:r>
          </a:p>
        </p:txBody>
      </p:sp>
      <p:sp>
        <p:nvSpPr>
          <p:cNvPr id="27" name="Stage card 5"/>
          <p:cNvSpPr/>
          <p:nvPr/>
        </p:nvSpPr>
        <p:spPr>
          <a:xfrm>
            <a:off x="9610344" y="1691640"/>
            <a:ext cx="2157984" cy="3749039"/>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Follow up circle"/>
          <p:cNvSpPr/>
          <p:nvPr/>
        </p:nvSpPr>
        <p:spPr>
          <a:xfrm>
            <a:off x="9838944"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Follow up icon" descr="Follow up"/>
          <p:cNvPicPr>
            <a:picLocks noChangeAspect="1"/>
          </p:cNvPicPr>
          <p:nvPr/>
        </p:nvPicPr>
        <p:blipFill>
          <a:blip r:embed="rId7"/>
          <a:stretch>
            <a:fillRect/>
          </a:stretch>
        </p:blipFill>
        <p:spPr>
          <a:xfrm>
            <a:off x="10021824" y="2103120"/>
            <a:ext cx="365760" cy="365760"/>
          </a:xfrm>
          <a:prstGeom prst="rect">
            <a:avLst/>
          </a:prstGeom>
        </p:spPr>
      </p:pic>
      <p:sp>
        <p:nvSpPr>
          <p:cNvPr id="30" name="Stage 5 heading"/>
          <p:cNvSpPr txBox="1"/>
          <p:nvPr/>
        </p:nvSpPr>
        <p:spPr>
          <a:xfrm>
            <a:off x="9838944" y="2880360"/>
            <a:ext cx="1792224" cy="365760"/>
          </a:xfrm>
          <a:prstGeom prst="rect">
            <a:avLst/>
          </a:prstGeom>
          <a:noFill/>
        </p:spPr>
        <p:txBody>
          <a:bodyPr wrap="square" lIns="0" tIns="0" rIns="0" bIns="0" anchor="t">
            <a:spAutoFit/>
          </a:bodyPr>
          <a:lstStyle/>
          <a:p>
            <a:pPr algn="l"/>
            <a:r>
              <a:rPr sz="1800" b="1" i="0">
                <a:solidFill>
                  <a:schemeClr val="tx1"/>
                </a:solidFill>
                <a:latin typeface="Instrument Sans SemiBold"/>
              </a:rPr>
              <a:t>Follow up</a:t>
            </a:r>
          </a:p>
        </p:txBody>
      </p:sp>
      <p:sp>
        <p:nvSpPr>
          <p:cNvPr id="31" name="Stage 5 body"/>
          <p:cNvSpPr txBox="1"/>
          <p:nvPr/>
        </p:nvSpPr>
        <p:spPr>
          <a:xfrm>
            <a:off x="9838944" y="3337560"/>
            <a:ext cx="1792224" cy="1371600"/>
          </a:xfrm>
          <a:prstGeom prst="rect">
            <a:avLst/>
          </a:prstGeom>
          <a:noFill/>
        </p:spPr>
        <p:txBody>
          <a:bodyPr wrap="square" lIns="0" tIns="0" rIns="0" bIns="0" anchor="t">
            <a:spAutoFit/>
          </a:bodyPr>
          <a:lstStyle/>
          <a:p>
            <a:pPr algn="l"/>
            <a:r>
              <a:rPr sz="1400" b="0" i="0">
                <a:solidFill>
                  <a:schemeClr val="tx1"/>
                </a:solidFill>
                <a:latin typeface="Inter"/>
              </a:rPr>
              <a:t>Scheduled reminders and plain-English recaps keep clients on track.</a:t>
            </a:r>
          </a:p>
        </p:txBody>
      </p:sp>
      <p:sp>
        <p:nvSpPr>
          <p:cNvPr id="32" name="Stage 5 tag"/>
          <p:cNvSpPr/>
          <p:nvPr/>
        </p:nvSpPr>
        <p:spPr>
          <a:xfrm>
            <a:off x="9838944" y="4754880"/>
            <a:ext cx="1700784" cy="411480"/>
          </a:xfrm>
          <a:prstGeom prst="roundRect">
            <a:avLst>
              <a:gd name="adj" fmla="val 3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720" tIns="0" rIns="45720" bIns="0" rtlCol="0" anchor="ctr"/>
          <a:lstStyle/>
          <a:p>
            <a:pPr algn="ctr"/>
            <a:r>
              <a:rPr sz="1300" b="1">
                <a:solidFill>
                  <a:schemeClr val="bg1"/>
                </a:solidFill>
                <a:latin typeface="Inter"/>
              </a:rPr>
              <a:t>Automation + AI</a:t>
            </a:r>
          </a:p>
        </p:txBody>
      </p:sp>
      <p:sp>
        <p:nvSpPr>
          <p:cNvPr id="33" name="Closing line"/>
          <p:cNvSpPr txBox="1"/>
          <p:nvPr/>
        </p:nvSpPr>
        <p:spPr>
          <a:xfrm>
            <a:off x="429768" y="5669280"/>
            <a:ext cx="11338560" cy="411480"/>
          </a:xfrm>
          <a:prstGeom prst="rect">
            <a:avLst/>
          </a:prstGeom>
          <a:noFill/>
        </p:spPr>
        <p:txBody>
          <a:bodyPr wrap="square" lIns="0" tIns="0" rIns="0" bIns="0" anchor="t">
            <a:spAutoFit/>
          </a:bodyPr>
          <a:lstStyle/>
          <a:p>
            <a:pPr algn="l"/>
            <a:r>
              <a:rPr sz="1800" b="1" i="0">
                <a:solidFill>
                  <a:schemeClr val="tx1"/>
                </a:solidFill>
                <a:latin typeface="Inter"/>
              </a:rPr>
              <a:t>Automation follows rules. AI drafts and summarizes. You decide and advise.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The tool tier matters more than the brand name</a:t>
            </a:r>
          </a:p>
        </p:txBody>
      </p:sp>
      <p:graphicFrame>
        <p:nvGraphicFramePr>
          <p:cNvPr id="3" name="Tool comparison table"/>
          <p:cNvGraphicFramePr>
            <a:graphicFrameLocks noGrp="1"/>
          </p:cNvGraphicFramePr>
          <p:nvPr/>
        </p:nvGraphicFramePr>
        <p:xfrm>
          <a:off x="429768" y="1691640"/>
          <a:ext cx="11338560" cy="333756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4754880">
                  <a:extLst>
                    <a:ext uri="{9D8B030D-6E8A-4147-A177-3AD203B41FA5}">
                      <a16:colId xmlns:a16="http://schemas.microsoft.com/office/drawing/2014/main" val="20002"/>
                    </a:ext>
                  </a:extLst>
                </a:gridCol>
              </a:tblGrid>
              <a:tr h="502920">
                <a:tc>
                  <a:txBody>
                    <a:bodyPr/>
                    <a:lstStyle/>
                    <a:p>
                      <a:endParaRPr/>
                    </a:p>
                  </a:txBody>
                  <a:tcPr marL="137160" marR="137160" anchor="ctr">
                    <a:solidFill>
                      <a:schemeClr val="tx1"/>
                    </a:solidFill>
                  </a:tcPr>
                </a:tc>
                <a:tc>
                  <a:txBody>
                    <a:bodyPr/>
                    <a:lstStyle/>
                    <a:p>
                      <a:r>
                        <a:rPr sz="1600" b="1">
                          <a:solidFill>
                            <a:schemeClr val="bg1"/>
                          </a:solidFill>
                          <a:latin typeface="Inter"/>
                        </a:rPr>
                        <a:t>Consumer / free accounts</a:t>
                      </a:r>
                    </a:p>
                  </a:txBody>
                  <a:tcPr marL="137160" marR="137160" anchor="ctr">
                    <a:solidFill>
                      <a:schemeClr val="tx1"/>
                    </a:solidFill>
                  </a:tcPr>
                </a:tc>
                <a:tc>
                  <a:txBody>
                    <a:bodyPr/>
                    <a:lstStyle/>
                    <a:p>
                      <a:r>
                        <a:rPr sz="1600" b="1">
                          <a:solidFill>
                            <a:schemeClr val="bg1"/>
                          </a:solidFill>
                          <a:latin typeface="Inter"/>
                        </a:rPr>
                        <a:t>Business / enterprise plans</a:t>
                      </a:r>
                    </a:p>
                  </a:txBody>
                  <a:tcPr marL="137160" marR="137160" anchor="ctr">
                    <a:solidFill>
                      <a:schemeClr val="tx1"/>
                    </a:solidFill>
                  </a:tcPr>
                </a:tc>
                <a:extLst>
                  <a:ext uri="{0D108BD9-81ED-4DB2-BD59-A6C34878D82A}">
                    <a16:rowId xmlns:a16="http://schemas.microsoft.com/office/drawing/2014/main" val="10000"/>
                  </a:ext>
                </a:extLst>
              </a:tr>
              <a:tr h="777240">
                <a:tc>
                  <a:txBody>
                    <a:bodyPr/>
                    <a:lstStyle/>
                    <a:p>
                      <a:r>
                        <a:rPr sz="1400" b="1">
                          <a:solidFill>
                            <a:schemeClr val="tx1"/>
                          </a:solidFill>
                          <a:latin typeface="Inter"/>
                        </a:rPr>
                        <a:t>Data use</a:t>
                      </a:r>
                    </a:p>
                  </a:txBody>
                  <a:tcPr marL="137160" marR="137160" anchor="ctr">
                    <a:solidFill>
                      <a:schemeClr val="bg1"/>
                    </a:solidFill>
                  </a:tcPr>
                </a:tc>
                <a:tc>
                  <a:txBody>
                    <a:bodyPr/>
                    <a:lstStyle/>
                    <a:p>
                      <a:r>
                        <a:rPr sz="1400" b="0">
                          <a:solidFill>
                            <a:schemeClr val="tx1"/>
                          </a:solidFill>
                          <a:latin typeface="Inter"/>
                        </a:rPr>
                        <a:t>Inputs may be stored and, depending on settings, used to improve the model</a:t>
                      </a:r>
                    </a:p>
                  </a:txBody>
                  <a:tcPr marL="137160" marR="137160" anchor="ctr">
                    <a:solidFill>
                      <a:schemeClr val="bg1"/>
                    </a:solidFill>
                  </a:tcPr>
                </a:tc>
                <a:tc>
                  <a:txBody>
                    <a:bodyPr/>
                    <a:lstStyle/>
                    <a:p>
                      <a:r>
                        <a:rPr sz="1400" b="0">
                          <a:solidFill>
                            <a:schemeClr val="tx1"/>
                          </a:solidFill>
                          <a:latin typeface="Inter"/>
                        </a:rPr>
                        <a:t>Contract terms on retention and no training on your data (get it in writing)</a:t>
                      </a:r>
                    </a:p>
                  </a:txBody>
                  <a:tcPr marL="137160" marR="137160" anchor="ctr">
                    <a:solidFill>
                      <a:schemeClr val="bg1"/>
                    </a:solidFill>
                  </a:tcPr>
                </a:tc>
                <a:extLst>
                  <a:ext uri="{0D108BD9-81ED-4DB2-BD59-A6C34878D82A}">
                    <a16:rowId xmlns:a16="http://schemas.microsoft.com/office/drawing/2014/main" val="10001"/>
                  </a:ext>
                </a:extLst>
              </a:tr>
              <a:tr h="685800">
                <a:tc>
                  <a:txBody>
                    <a:bodyPr/>
                    <a:lstStyle/>
                    <a:p>
                      <a:r>
                        <a:rPr sz="1400" b="1">
                          <a:solidFill>
                            <a:schemeClr val="tx1"/>
                          </a:solidFill>
                          <a:latin typeface="Inter"/>
                        </a:rPr>
                        <a:t>Oversight</a:t>
                      </a:r>
                    </a:p>
                  </a:txBody>
                  <a:tcPr marL="137160" marR="137160" anchor="ctr">
                    <a:solidFill>
                      <a:schemeClr val="bg2"/>
                    </a:solidFill>
                  </a:tcPr>
                </a:tc>
                <a:tc>
                  <a:txBody>
                    <a:bodyPr/>
                    <a:lstStyle/>
                    <a:p>
                      <a:r>
                        <a:rPr sz="1400" b="0">
                          <a:solidFill>
                            <a:schemeClr val="tx1"/>
                          </a:solidFill>
                          <a:latin typeface="Inter"/>
                        </a:rPr>
                        <a:t>Individual account; the firm has little visibility</a:t>
                      </a:r>
                    </a:p>
                  </a:txBody>
                  <a:tcPr marL="137160" marR="137160" anchor="ctr">
                    <a:solidFill>
                      <a:schemeClr val="bg2"/>
                    </a:solidFill>
                  </a:tcPr>
                </a:tc>
                <a:tc>
                  <a:txBody>
                    <a:bodyPr/>
                    <a:lstStyle/>
                    <a:p>
                      <a:r>
                        <a:rPr sz="1400" b="0">
                          <a:solidFill>
                            <a:schemeClr val="tx1"/>
                          </a:solidFill>
                          <a:latin typeface="Inter"/>
                        </a:rPr>
                        <a:t>Admin controls, single sign-on, usage logs</a:t>
                      </a:r>
                    </a:p>
                  </a:txBody>
                  <a:tcPr marL="137160" marR="137160" anchor="ctr">
                    <a:solidFill>
                      <a:schemeClr val="bg2"/>
                    </a:solidFill>
                  </a:tcPr>
                </a:tc>
                <a:extLst>
                  <a:ext uri="{0D108BD9-81ED-4DB2-BD59-A6C34878D82A}">
                    <a16:rowId xmlns:a16="http://schemas.microsoft.com/office/drawing/2014/main" val="10002"/>
                  </a:ext>
                </a:extLst>
              </a:tr>
              <a:tr h="685800">
                <a:tc>
                  <a:txBody>
                    <a:bodyPr/>
                    <a:lstStyle/>
                    <a:p>
                      <a:r>
                        <a:rPr sz="1400" b="1">
                          <a:solidFill>
                            <a:schemeClr val="tx1"/>
                          </a:solidFill>
                          <a:latin typeface="Inter"/>
                        </a:rPr>
                        <a:t>Agreements</a:t>
                      </a:r>
                    </a:p>
                  </a:txBody>
                  <a:tcPr marL="137160" marR="137160" anchor="ctr">
                    <a:solidFill>
                      <a:schemeClr val="bg1"/>
                    </a:solidFill>
                  </a:tcPr>
                </a:tc>
                <a:tc>
                  <a:txBody>
                    <a:bodyPr/>
                    <a:lstStyle/>
                    <a:p>
                      <a:r>
                        <a:rPr sz="1400" b="0">
                          <a:solidFill>
                            <a:schemeClr val="tx1"/>
                          </a:solidFill>
                          <a:latin typeface="Inter"/>
                        </a:rPr>
                        <a:t>Standard click-through terms</a:t>
                      </a:r>
                    </a:p>
                  </a:txBody>
                  <a:tcPr marL="137160" marR="137160" anchor="ctr">
                    <a:solidFill>
                      <a:schemeClr val="bg1"/>
                    </a:solidFill>
                  </a:tcPr>
                </a:tc>
                <a:tc>
                  <a:txBody>
                    <a:bodyPr/>
                    <a:lstStyle/>
                    <a:p>
                      <a:r>
                        <a:rPr sz="1400" b="0">
                          <a:solidFill>
                            <a:schemeClr val="tx1"/>
                          </a:solidFill>
                          <a:latin typeface="Inter"/>
                        </a:rPr>
                        <a:t>Negotiated confidentiality and data processing terms</a:t>
                      </a:r>
                    </a:p>
                  </a:txBody>
                  <a:tcPr marL="137160" marR="137160" anchor="ctr">
                    <a:solidFill>
                      <a:schemeClr val="bg1"/>
                    </a:solidFill>
                  </a:tcPr>
                </a:tc>
                <a:extLst>
                  <a:ext uri="{0D108BD9-81ED-4DB2-BD59-A6C34878D82A}">
                    <a16:rowId xmlns:a16="http://schemas.microsoft.com/office/drawing/2014/main" val="10003"/>
                  </a:ext>
                </a:extLst>
              </a:tr>
              <a:tr h="685800">
                <a:tc>
                  <a:txBody>
                    <a:bodyPr/>
                    <a:lstStyle/>
                    <a:p>
                      <a:r>
                        <a:rPr sz="1400" b="1">
                          <a:solidFill>
                            <a:schemeClr val="tx1"/>
                          </a:solidFill>
                          <a:latin typeface="Inter"/>
                        </a:rPr>
                        <a:t>Best used for</a:t>
                      </a:r>
                    </a:p>
                  </a:txBody>
                  <a:tcPr marL="137160" marR="137160" anchor="ctr">
                    <a:solidFill>
                      <a:schemeClr val="bg2"/>
                    </a:solidFill>
                  </a:tcPr>
                </a:tc>
                <a:tc>
                  <a:txBody>
                    <a:bodyPr/>
                    <a:lstStyle/>
                    <a:p>
                      <a:r>
                        <a:rPr sz="1400" b="0">
                          <a:solidFill>
                            <a:schemeClr val="tx1"/>
                          </a:solidFill>
                          <a:latin typeface="Inter"/>
                        </a:rPr>
                        <a:t>General questions with no client information</a:t>
                      </a:r>
                    </a:p>
                  </a:txBody>
                  <a:tcPr marL="137160" marR="137160" anchor="ctr">
                    <a:solidFill>
                      <a:schemeClr val="bg2"/>
                    </a:solidFill>
                  </a:tcPr>
                </a:tc>
                <a:tc>
                  <a:txBody>
                    <a:bodyPr/>
                    <a:lstStyle/>
                    <a:p>
                      <a:r>
                        <a:rPr sz="1400" b="0">
                          <a:solidFill>
                            <a:schemeClr val="tx1"/>
                          </a:solidFill>
                          <a:latin typeface="Inter"/>
                        </a:rPr>
                        <a:t>Client-related work, once your firm approves the tool</a:t>
                      </a:r>
                    </a:p>
                  </a:txBody>
                  <a:tcPr marL="137160" marR="137160" anchor="ctr">
                    <a:solidFill>
                      <a:schemeClr val="bg2"/>
                    </a:solidFill>
                  </a:tcPr>
                </a:tc>
                <a:extLst>
                  <a:ext uri="{0D108BD9-81ED-4DB2-BD59-A6C34878D82A}">
                    <a16:rowId xmlns:a16="http://schemas.microsoft.com/office/drawing/2014/main" val="10004"/>
                  </a:ext>
                </a:extLst>
              </a:tr>
            </a:tbl>
          </a:graphicData>
        </a:graphic>
      </p:graphicFrame>
      <p:sp>
        <p:nvSpPr>
          <p:cNvPr id="4" name="Takeaway band"/>
          <p:cNvSpPr/>
          <p:nvPr/>
        </p:nvSpPr>
        <p:spPr>
          <a:xfrm>
            <a:off x="429768" y="5257800"/>
            <a:ext cx="11338560" cy="777240"/>
          </a:xfrm>
          <a:prstGeom prst="roundRect">
            <a:avLst>
              <a:gd name="adj" fmla="val 6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akeaway text"/>
          <p:cNvSpPr txBox="1"/>
          <p:nvPr/>
        </p:nvSpPr>
        <p:spPr>
          <a:xfrm>
            <a:off x="749808" y="5257800"/>
            <a:ext cx="10698480" cy="777240"/>
          </a:xfrm>
          <a:prstGeom prst="rect">
            <a:avLst/>
          </a:prstGeom>
          <a:noFill/>
        </p:spPr>
        <p:txBody>
          <a:bodyPr wrap="square" lIns="0" tIns="0" rIns="0" bIns="0" anchor="ctr">
            <a:spAutoFit/>
          </a:bodyPr>
          <a:lstStyle/>
          <a:p>
            <a:pPr algn="l"/>
            <a:r>
              <a:rPr sz="1800" b="0" i="0">
                <a:solidFill>
                  <a:schemeClr val="bg1"/>
                </a:solidFill>
                <a:latin typeface="Inter"/>
              </a:rPr>
              <a:t>The same assistant behaves very differently under a free account and a business agreement.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A simple three-tier rule governs what goes in</a:t>
            </a:r>
          </a:p>
        </p:txBody>
      </p:sp>
      <p:sp>
        <p:nvSpPr>
          <p:cNvPr id="3" name="Tier card 1"/>
          <p:cNvSpPr/>
          <p:nvPr/>
        </p:nvSpPr>
        <p:spPr>
          <a:xfrm>
            <a:off x="429768" y="1691640"/>
            <a:ext cx="3611880" cy="434340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Go ahead circle"/>
          <p:cNvSpPr/>
          <p:nvPr/>
        </p:nvSpPr>
        <p:spPr>
          <a:xfrm>
            <a:off x="749808" y="1965960"/>
            <a:ext cx="731520" cy="73152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Go ahead icon" descr="Go ahead"/>
          <p:cNvPicPr>
            <a:picLocks noChangeAspect="1"/>
          </p:cNvPicPr>
          <p:nvPr/>
        </p:nvPicPr>
        <p:blipFill>
          <a:blip r:embed="rId3"/>
          <a:stretch>
            <a:fillRect/>
          </a:stretch>
        </p:blipFill>
        <p:spPr>
          <a:xfrm>
            <a:off x="932688" y="2148840"/>
            <a:ext cx="365760" cy="365760"/>
          </a:xfrm>
          <a:prstGeom prst="rect">
            <a:avLst/>
          </a:prstGeom>
        </p:spPr>
      </p:pic>
      <p:sp>
        <p:nvSpPr>
          <p:cNvPr id="6" name="Tier 1 heading"/>
          <p:cNvSpPr txBox="1"/>
          <p:nvPr/>
        </p:nvSpPr>
        <p:spPr>
          <a:xfrm>
            <a:off x="1664208" y="1965960"/>
            <a:ext cx="2194560" cy="731520"/>
          </a:xfrm>
          <a:prstGeom prst="rect">
            <a:avLst/>
          </a:prstGeom>
          <a:noFill/>
        </p:spPr>
        <p:txBody>
          <a:bodyPr wrap="square" lIns="0" tIns="0" rIns="0" bIns="0" anchor="ctr">
            <a:spAutoFit/>
          </a:bodyPr>
          <a:lstStyle/>
          <a:p>
            <a:pPr algn="l"/>
            <a:r>
              <a:rPr sz="2000" b="1" i="0">
                <a:solidFill>
                  <a:schemeClr val="bg1"/>
                </a:solidFill>
                <a:latin typeface="Instrument Sans SemiBold"/>
              </a:rPr>
              <a:t>Go ahead</a:t>
            </a:r>
          </a:p>
        </p:txBody>
      </p:sp>
      <p:sp>
        <p:nvSpPr>
          <p:cNvPr id="7" name="Tier 1 items"/>
          <p:cNvSpPr txBox="1"/>
          <p:nvPr/>
        </p:nvSpPr>
        <p:spPr>
          <a:xfrm>
            <a:off x="749808" y="2971800"/>
            <a:ext cx="3017520" cy="2926080"/>
          </a:xfrm>
          <a:prstGeom prst="rect">
            <a:avLst/>
          </a:prstGeom>
          <a:noFill/>
        </p:spPr>
        <p:txBody>
          <a:bodyPr wrap="square" lIns="0" tIns="0" rIns="0" bIns="0" anchor="t">
            <a:spAutoFit/>
          </a:bodyPr>
          <a:lstStyle/>
          <a:p>
            <a:pPr marL="228600" indent="-228600" algn="l">
              <a:spcAft>
                <a:spcPts val="1200"/>
              </a:spcAft>
              <a:buFont typeface="Arial"/>
              <a:buChar char="•"/>
            </a:pPr>
            <a:r>
              <a:rPr sz="1600" b="0" i="0">
                <a:solidFill>
                  <a:schemeClr val="bg1"/>
                </a:solidFill>
                <a:latin typeface="Inter"/>
              </a:rPr>
              <a:t>Public information and statutes</a:t>
            </a:r>
          </a:p>
          <a:p>
            <a:pPr marL="228600" indent="-228600" algn="l">
              <a:spcAft>
                <a:spcPts val="1200"/>
              </a:spcAft>
              <a:buFont typeface="Arial"/>
              <a:buChar char="•"/>
            </a:pPr>
            <a:r>
              <a:rPr sz="1600" b="0" i="0">
                <a:solidFill>
                  <a:schemeClr val="bg1"/>
                </a:solidFill>
                <a:latin typeface="Inter"/>
              </a:rPr>
              <a:t>General planning concepts</a:t>
            </a:r>
          </a:p>
          <a:p>
            <a:pPr marL="228600" indent="-228600" algn="l">
              <a:spcAft>
                <a:spcPts val="1200"/>
              </a:spcAft>
              <a:buFont typeface="Arial"/>
              <a:buChar char="•"/>
            </a:pPr>
            <a:r>
              <a:rPr sz="1600" b="0" i="0">
                <a:solidFill>
                  <a:schemeClr val="bg1"/>
                </a:solidFill>
                <a:latin typeface="Inter"/>
              </a:rPr>
              <a:t>Your own non-client templates</a:t>
            </a:r>
          </a:p>
          <a:p>
            <a:pPr marL="228600" indent="-228600" algn="l">
              <a:spcAft>
                <a:spcPts val="1200"/>
              </a:spcAft>
              <a:buFont typeface="Arial"/>
              <a:buChar char="•"/>
            </a:pPr>
            <a:r>
              <a:rPr sz="1600" b="0" i="0">
                <a:solidFill>
                  <a:schemeClr val="bg1"/>
                </a:solidFill>
                <a:latin typeface="Inter"/>
              </a:rPr>
              <a:t>Fictional scenarios</a:t>
            </a:r>
          </a:p>
        </p:txBody>
      </p:sp>
      <p:sp>
        <p:nvSpPr>
          <p:cNvPr id="8" name="Tier card 2"/>
          <p:cNvSpPr/>
          <p:nvPr/>
        </p:nvSpPr>
        <p:spPr>
          <a:xfrm>
            <a:off x="4293107" y="1691640"/>
            <a:ext cx="3611880" cy="434340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Approved tool only circle"/>
          <p:cNvSpPr/>
          <p:nvPr/>
        </p:nvSpPr>
        <p:spPr>
          <a:xfrm>
            <a:off x="4613147" y="1965960"/>
            <a:ext cx="731520" cy="73152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Approved tool only icon" descr="Approved tool only"/>
          <p:cNvPicPr>
            <a:picLocks noChangeAspect="1"/>
          </p:cNvPicPr>
          <p:nvPr/>
        </p:nvPicPr>
        <p:blipFill>
          <a:blip r:embed="rId4"/>
          <a:stretch>
            <a:fillRect/>
          </a:stretch>
        </p:blipFill>
        <p:spPr>
          <a:xfrm>
            <a:off x="4796027" y="2148840"/>
            <a:ext cx="365760" cy="365760"/>
          </a:xfrm>
          <a:prstGeom prst="rect">
            <a:avLst/>
          </a:prstGeom>
        </p:spPr>
      </p:pic>
      <p:sp>
        <p:nvSpPr>
          <p:cNvPr id="11" name="Tier 2 heading"/>
          <p:cNvSpPr txBox="1"/>
          <p:nvPr/>
        </p:nvSpPr>
        <p:spPr>
          <a:xfrm>
            <a:off x="5527548" y="1965960"/>
            <a:ext cx="2194560" cy="731520"/>
          </a:xfrm>
          <a:prstGeom prst="rect">
            <a:avLst/>
          </a:prstGeom>
          <a:noFill/>
        </p:spPr>
        <p:txBody>
          <a:bodyPr wrap="square" lIns="0" tIns="0" rIns="0" bIns="0" anchor="ctr">
            <a:spAutoFit/>
          </a:bodyPr>
          <a:lstStyle/>
          <a:p>
            <a:pPr algn="l"/>
            <a:r>
              <a:rPr sz="2000" b="1" i="0">
                <a:solidFill>
                  <a:schemeClr val="bg1"/>
                </a:solidFill>
                <a:latin typeface="Instrument Sans SemiBold"/>
              </a:rPr>
              <a:t>Approved tool only</a:t>
            </a:r>
          </a:p>
        </p:txBody>
      </p:sp>
      <p:sp>
        <p:nvSpPr>
          <p:cNvPr id="12" name="Tier 2 items"/>
          <p:cNvSpPr txBox="1"/>
          <p:nvPr/>
        </p:nvSpPr>
        <p:spPr>
          <a:xfrm>
            <a:off x="4613147" y="2971800"/>
            <a:ext cx="3017520" cy="2926080"/>
          </a:xfrm>
          <a:prstGeom prst="rect">
            <a:avLst/>
          </a:prstGeom>
          <a:noFill/>
        </p:spPr>
        <p:txBody>
          <a:bodyPr wrap="square" lIns="0" tIns="0" rIns="0" bIns="0" anchor="t">
            <a:spAutoFit/>
          </a:bodyPr>
          <a:lstStyle/>
          <a:p>
            <a:pPr marL="228600" indent="-228600" algn="l">
              <a:spcAft>
                <a:spcPts val="1200"/>
              </a:spcAft>
              <a:buFont typeface="Arial"/>
              <a:buChar char="•"/>
            </a:pPr>
            <a:r>
              <a:rPr sz="1600" b="0" i="0">
                <a:solidFill>
                  <a:schemeClr val="bg1"/>
                </a:solidFill>
                <a:latin typeface="Inter"/>
              </a:rPr>
              <a:t>Client scenarios with identifiers removed</a:t>
            </a:r>
          </a:p>
          <a:p>
            <a:pPr marL="228600" indent="-228600" algn="l">
              <a:spcAft>
                <a:spcPts val="1200"/>
              </a:spcAft>
              <a:buFont typeface="Arial"/>
              <a:buChar char="•"/>
            </a:pPr>
            <a:r>
              <a:rPr sz="1600" b="0" i="0">
                <a:solidFill>
                  <a:schemeClr val="bg1"/>
                </a:solidFill>
                <a:latin typeface="Inter"/>
              </a:rPr>
              <a:t>Anonymized meeting notes</a:t>
            </a:r>
          </a:p>
          <a:p>
            <a:pPr marL="228600" indent="-228600" algn="l">
              <a:spcAft>
                <a:spcPts val="1200"/>
              </a:spcAft>
              <a:buFont typeface="Arial"/>
              <a:buChar char="•"/>
            </a:pPr>
            <a:r>
              <a:rPr sz="1600" b="0" i="0">
                <a:solidFill>
                  <a:schemeClr val="bg1"/>
                </a:solidFill>
                <a:latin typeface="Inter"/>
              </a:rPr>
              <a:t>Document summaries in a business-grade tool</a:t>
            </a:r>
          </a:p>
        </p:txBody>
      </p:sp>
      <p:sp>
        <p:nvSpPr>
          <p:cNvPr id="13" name="Tier card 3"/>
          <p:cNvSpPr/>
          <p:nvPr/>
        </p:nvSpPr>
        <p:spPr>
          <a:xfrm>
            <a:off x="8156448" y="1691640"/>
            <a:ext cx="3611880" cy="434340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Never circle"/>
          <p:cNvSpPr/>
          <p:nvPr/>
        </p:nvSpPr>
        <p:spPr>
          <a:xfrm>
            <a:off x="8476488" y="1965960"/>
            <a:ext cx="731520" cy="73152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Never icon" descr="Never"/>
          <p:cNvPicPr>
            <a:picLocks noChangeAspect="1"/>
          </p:cNvPicPr>
          <p:nvPr/>
        </p:nvPicPr>
        <p:blipFill>
          <a:blip r:embed="rId5"/>
          <a:stretch>
            <a:fillRect/>
          </a:stretch>
        </p:blipFill>
        <p:spPr>
          <a:xfrm>
            <a:off x="8659367" y="2148840"/>
            <a:ext cx="365760" cy="365760"/>
          </a:xfrm>
          <a:prstGeom prst="rect">
            <a:avLst/>
          </a:prstGeom>
        </p:spPr>
      </p:pic>
      <p:sp>
        <p:nvSpPr>
          <p:cNvPr id="16" name="Tier 3 heading"/>
          <p:cNvSpPr txBox="1"/>
          <p:nvPr/>
        </p:nvSpPr>
        <p:spPr>
          <a:xfrm>
            <a:off x="9390888" y="1965960"/>
            <a:ext cx="2194560" cy="731520"/>
          </a:xfrm>
          <a:prstGeom prst="rect">
            <a:avLst/>
          </a:prstGeom>
          <a:noFill/>
        </p:spPr>
        <p:txBody>
          <a:bodyPr wrap="square" lIns="0" tIns="0" rIns="0" bIns="0" anchor="ctr">
            <a:spAutoFit/>
          </a:bodyPr>
          <a:lstStyle/>
          <a:p>
            <a:pPr algn="l"/>
            <a:r>
              <a:rPr sz="2000" b="1" i="0">
                <a:solidFill>
                  <a:schemeClr val="bg1"/>
                </a:solidFill>
                <a:latin typeface="Instrument Sans SemiBold"/>
              </a:rPr>
              <a:t>Never</a:t>
            </a:r>
          </a:p>
        </p:txBody>
      </p:sp>
      <p:sp>
        <p:nvSpPr>
          <p:cNvPr id="17" name="Tier 3 items"/>
          <p:cNvSpPr txBox="1"/>
          <p:nvPr/>
        </p:nvSpPr>
        <p:spPr>
          <a:xfrm>
            <a:off x="8476488" y="2971800"/>
            <a:ext cx="3017520" cy="2926080"/>
          </a:xfrm>
          <a:prstGeom prst="rect">
            <a:avLst/>
          </a:prstGeom>
          <a:noFill/>
        </p:spPr>
        <p:txBody>
          <a:bodyPr wrap="square" lIns="0" tIns="0" rIns="0" bIns="0" anchor="t">
            <a:spAutoFit/>
          </a:bodyPr>
          <a:lstStyle/>
          <a:p>
            <a:pPr marL="228600" indent="-228600" algn="l">
              <a:spcAft>
                <a:spcPts val="1200"/>
              </a:spcAft>
              <a:buFont typeface="Arial"/>
              <a:buChar char="•"/>
            </a:pPr>
            <a:r>
              <a:rPr sz="1600" b="0" i="0">
                <a:solidFill>
                  <a:schemeClr val="bg1"/>
                </a:solidFill>
                <a:latin typeface="Inter"/>
              </a:rPr>
              <a:t>SSNs, EINs, account numbers</a:t>
            </a:r>
          </a:p>
          <a:p>
            <a:pPr marL="228600" indent="-228600" algn="l">
              <a:spcAft>
                <a:spcPts val="1200"/>
              </a:spcAft>
              <a:buFont typeface="Arial"/>
              <a:buChar char="•"/>
            </a:pPr>
            <a:r>
              <a:rPr sz="1600" b="0" i="0">
                <a:solidFill>
                  <a:schemeClr val="bg1"/>
                </a:solidFill>
                <a:latin typeface="Inter"/>
              </a:rPr>
              <a:t>Names paired with financial details</a:t>
            </a:r>
          </a:p>
          <a:p>
            <a:pPr marL="228600" indent="-228600" algn="l">
              <a:spcAft>
                <a:spcPts val="1200"/>
              </a:spcAft>
              <a:buFont typeface="Arial"/>
              <a:buChar char="•"/>
            </a:pPr>
            <a:r>
              <a:rPr sz="1600" b="0" i="0">
                <a:solidFill>
                  <a:schemeClr val="bg1"/>
                </a:solidFill>
                <a:latin typeface="Inter"/>
              </a:rPr>
              <a:t>Passwords and credentials</a:t>
            </a:r>
          </a:p>
          <a:p>
            <a:pPr marL="228600" indent="-228600" algn="l">
              <a:spcAft>
                <a:spcPts val="1200"/>
              </a:spcAft>
              <a:buFont typeface="Arial"/>
              <a:buChar char="•"/>
            </a:pPr>
            <a:r>
              <a:rPr sz="1600" b="0" i="0">
                <a:solidFill>
                  <a:schemeClr val="bg1"/>
                </a:solidFill>
                <a:latin typeface="Inter"/>
              </a:rPr>
              <a:t>Privileged material in an unapproved tool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Anonymizing client facts lowers risk before you ask</a:t>
            </a:r>
          </a:p>
        </p:txBody>
      </p:sp>
      <p:sp>
        <p:nvSpPr>
          <p:cNvPr id="3" name="Before card"/>
          <p:cNvSpPr/>
          <p:nvPr/>
        </p:nvSpPr>
        <p:spPr>
          <a:xfrm>
            <a:off x="429768" y="1691640"/>
            <a:ext cx="6858000" cy="210312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Before marker circle"/>
          <p:cNvSpPr/>
          <p:nvPr/>
        </p:nvSpPr>
        <p:spPr>
          <a:xfrm>
            <a:off x="704088" y="1920240"/>
            <a:ext cx="548640" cy="54864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Before marker icon" descr="Before marker"/>
          <p:cNvPicPr>
            <a:picLocks noChangeAspect="1"/>
          </p:cNvPicPr>
          <p:nvPr/>
        </p:nvPicPr>
        <p:blipFill>
          <a:blip r:embed="rId3"/>
          <a:stretch>
            <a:fillRect/>
          </a:stretch>
        </p:blipFill>
        <p:spPr>
          <a:xfrm>
            <a:off x="841248" y="2057400"/>
            <a:ext cx="274320" cy="274320"/>
          </a:xfrm>
          <a:prstGeom prst="rect">
            <a:avLst/>
          </a:prstGeom>
        </p:spPr>
      </p:pic>
      <p:sp>
        <p:nvSpPr>
          <p:cNvPr id="6" name="Before label"/>
          <p:cNvSpPr txBox="1"/>
          <p:nvPr/>
        </p:nvSpPr>
        <p:spPr>
          <a:xfrm>
            <a:off x="1435608" y="1920240"/>
            <a:ext cx="5486400" cy="548640"/>
          </a:xfrm>
          <a:prstGeom prst="rect">
            <a:avLst/>
          </a:prstGeom>
          <a:noFill/>
        </p:spPr>
        <p:txBody>
          <a:bodyPr wrap="square" lIns="0" tIns="0" rIns="0" bIns="0" anchor="ctr">
            <a:spAutoFit/>
          </a:bodyPr>
          <a:lstStyle/>
          <a:p>
            <a:pPr algn="l"/>
            <a:r>
              <a:rPr sz="1400" b="1" i="0" spc="100">
                <a:solidFill>
                  <a:schemeClr val="tx1"/>
                </a:solidFill>
                <a:latin typeface="Inter"/>
              </a:rPr>
              <a:t>BEFORE: never enter this</a:t>
            </a:r>
          </a:p>
        </p:txBody>
      </p:sp>
      <p:sp>
        <p:nvSpPr>
          <p:cNvPr id="7" name="Before example"/>
          <p:cNvSpPr txBox="1"/>
          <p:nvPr/>
        </p:nvSpPr>
        <p:spPr>
          <a:xfrm>
            <a:off x="704088" y="2606040"/>
            <a:ext cx="6309360" cy="1097280"/>
          </a:xfrm>
          <a:prstGeom prst="rect">
            <a:avLst/>
          </a:prstGeom>
          <a:noFill/>
        </p:spPr>
        <p:txBody>
          <a:bodyPr wrap="square" lIns="0" tIns="0" rIns="0" bIns="0" anchor="t">
            <a:spAutoFit/>
          </a:bodyPr>
          <a:lstStyle/>
          <a:p>
            <a:pPr algn="l"/>
            <a:r>
              <a:rPr sz="1400" b="0" i="1">
                <a:solidFill>
                  <a:schemeClr val="tx1"/>
                </a:solidFill>
                <a:latin typeface="Inter"/>
              </a:rPr>
              <a:t>Robert and Linda Chen (SSN ending 4417) own a $4.2M home at 118 Oak Lane and a Schwab account. They want everything to go to their daughter Mei, not their son Daniel, who has creditor problems.</a:t>
            </a:r>
          </a:p>
        </p:txBody>
      </p:sp>
      <p:sp>
        <p:nvSpPr>
          <p:cNvPr id="8" name="After card"/>
          <p:cNvSpPr/>
          <p:nvPr/>
        </p:nvSpPr>
        <p:spPr>
          <a:xfrm>
            <a:off x="429768" y="3977639"/>
            <a:ext cx="6858000" cy="210312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After marker circle"/>
          <p:cNvSpPr/>
          <p:nvPr/>
        </p:nvSpPr>
        <p:spPr>
          <a:xfrm>
            <a:off x="704088" y="4206240"/>
            <a:ext cx="548640" cy="54864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After marker icon" descr="After marker"/>
          <p:cNvPicPr>
            <a:picLocks noChangeAspect="1"/>
          </p:cNvPicPr>
          <p:nvPr/>
        </p:nvPicPr>
        <p:blipFill>
          <a:blip r:embed="rId4"/>
          <a:stretch>
            <a:fillRect/>
          </a:stretch>
        </p:blipFill>
        <p:spPr>
          <a:xfrm>
            <a:off x="841248" y="4343400"/>
            <a:ext cx="274320" cy="274320"/>
          </a:xfrm>
          <a:prstGeom prst="rect">
            <a:avLst/>
          </a:prstGeom>
        </p:spPr>
      </p:pic>
      <p:sp>
        <p:nvSpPr>
          <p:cNvPr id="11" name="After label"/>
          <p:cNvSpPr txBox="1"/>
          <p:nvPr/>
        </p:nvSpPr>
        <p:spPr>
          <a:xfrm>
            <a:off x="1435608" y="4206240"/>
            <a:ext cx="5486400" cy="548640"/>
          </a:xfrm>
          <a:prstGeom prst="rect">
            <a:avLst/>
          </a:prstGeom>
          <a:noFill/>
        </p:spPr>
        <p:txBody>
          <a:bodyPr wrap="square" lIns="0" tIns="0" rIns="0" bIns="0" anchor="ctr">
            <a:spAutoFit/>
          </a:bodyPr>
          <a:lstStyle/>
          <a:p>
            <a:pPr algn="l"/>
            <a:r>
              <a:rPr sz="1400" b="1" i="0" spc="100">
                <a:solidFill>
                  <a:schemeClr val="accent1"/>
                </a:solidFill>
                <a:latin typeface="Inter"/>
              </a:rPr>
              <a:t>AFTER: safer to enter</a:t>
            </a:r>
          </a:p>
        </p:txBody>
      </p:sp>
      <p:sp>
        <p:nvSpPr>
          <p:cNvPr id="12" name="After example"/>
          <p:cNvSpPr txBox="1"/>
          <p:nvPr/>
        </p:nvSpPr>
        <p:spPr>
          <a:xfrm>
            <a:off x="704088" y="4892040"/>
            <a:ext cx="6309360" cy="1097280"/>
          </a:xfrm>
          <a:prstGeom prst="rect">
            <a:avLst/>
          </a:prstGeom>
          <a:noFill/>
        </p:spPr>
        <p:txBody>
          <a:bodyPr wrap="square" lIns="0" tIns="0" rIns="0" bIns="0" anchor="t">
            <a:spAutoFit/>
          </a:bodyPr>
          <a:lstStyle/>
          <a:p>
            <a:pPr algn="l"/>
            <a:r>
              <a:rPr sz="1400" b="0" i="1">
                <a:solidFill>
                  <a:schemeClr val="tx1"/>
                </a:solidFill>
                <a:latin typeface="Inter"/>
              </a:rPr>
              <a:t>A married couple in their 70s own a home and brokerage accounts worth roughly $4–5M. They want assets to pass to one adult child because the other has creditor exposure. What options should be reviewed?</a:t>
            </a:r>
          </a:p>
        </p:txBody>
      </p:sp>
      <p:sp>
        <p:nvSpPr>
          <p:cNvPr id="13" name="Habits heading"/>
          <p:cNvSpPr txBox="1"/>
          <p:nvPr/>
        </p:nvSpPr>
        <p:spPr>
          <a:xfrm>
            <a:off x="7772400" y="1691640"/>
            <a:ext cx="3995928" cy="457200"/>
          </a:xfrm>
          <a:prstGeom prst="rect">
            <a:avLst/>
          </a:prstGeom>
          <a:noFill/>
        </p:spPr>
        <p:txBody>
          <a:bodyPr wrap="square" lIns="0" tIns="0" rIns="0" bIns="0" anchor="t">
            <a:spAutoFit/>
          </a:bodyPr>
          <a:lstStyle/>
          <a:p>
            <a:pPr algn="l"/>
            <a:r>
              <a:rPr sz="2200" b="1" i="0">
                <a:solidFill>
                  <a:schemeClr val="tx1"/>
                </a:solidFill>
                <a:latin typeface="Instrument Sans SemiBold"/>
              </a:rPr>
              <a:t>Four habits</a:t>
            </a:r>
          </a:p>
        </p:txBody>
      </p:sp>
      <p:sp>
        <p:nvSpPr>
          <p:cNvPr id="14" name="Habits list"/>
          <p:cNvSpPr txBox="1"/>
          <p:nvPr/>
        </p:nvSpPr>
        <p:spPr>
          <a:xfrm>
            <a:off x="7772400" y="2331720"/>
            <a:ext cx="3995928" cy="2560320"/>
          </a:xfrm>
          <a:prstGeom prst="rect">
            <a:avLst/>
          </a:prstGeom>
          <a:noFill/>
        </p:spPr>
        <p:txBody>
          <a:bodyPr wrap="square" lIns="0" tIns="0" rIns="0" bIns="0" anchor="t">
            <a:spAutoFit/>
          </a:bodyPr>
          <a:lstStyle/>
          <a:p>
            <a:pPr marL="228600" indent="-228600" algn="l">
              <a:spcAft>
                <a:spcPts val="1200"/>
              </a:spcAft>
              <a:buFont typeface="Arial"/>
              <a:buChar char="•"/>
            </a:pPr>
            <a:r>
              <a:rPr sz="1600" b="0" i="0">
                <a:solidFill>
                  <a:schemeClr val="tx1"/>
                </a:solidFill>
                <a:latin typeface="Inter"/>
              </a:rPr>
              <a:t>Swap names for roles</a:t>
            </a:r>
          </a:p>
          <a:p>
            <a:pPr marL="228600" indent="-228600" algn="l">
              <a:spcAft>
                <a:spcPts val="1200"/>
              </a:spcAft>
              <a:buFont typeface="Arial"/>
              <a:buChar char="•"/>
            </a:pPr>
            <a:r>
              <a:rPr sz="1600" b="0" i="0">
                <a:solidFill>
                  <a:schemeClr val="tx1"/>
                </a:solidFill>
                <a:latin typeface="Inter"/>
              </a:rPr>
              <a:t>Use ranges, not exact figures</a:t>
            </a:r>
          </a:p>
          <a:p>
            <a:pPr marL="228600" indent="-228600" algn="l">
              <a:spcAft>
                <a:spcPts val="1200"/>
              </a:spcAft>
              <a:buFont typeface="Arial"/>
              <a:buChar char="•"/>
            </a:pPr>
            <a:r>
              <a:rPr sz="1600" b="0" i="0">
                <a:solidFill>
                  <a:schemeClr val="tx1"/>
                </a:solidFill>
                <a:latin typeface="Inter"/>
              </a:rPr>
              <a:t>Remove IDs, addresses, and account numbers</a:t>
            </a:r>
          </a:p>
          <a:p>
            <a:pPr marL="228600" indent="-228600" algn="l">
              <a:spcAft>
                <a:spcPts val="1200"/>
              </a:spcAft>
              <a:buFont typeface="Arial"/>
              <a:buChar char="•"/>
            </a:pPr>
            <a:r>
              <a:rPr sz="1600" b="0" i="0">
                <a:solidFill>
                  <a:schemeClr val="tx1"/>
                </a:solidFill>
                <a:latin typeface="Inter"/>
              </a:rPr>
              <a:t>Check files for hidden metadata</a:t>
            </a:r>
          </a:p>
        </p:txBody>
      </p:sp>
      <p:sp>
        <p:nvSpPr>
          <p:cNvPr id="15" name="Caveat card"/>
          <p:cNvSpPr/>
          <p:nvPr/>
        </p:nvSpPr>
        <p:spPr>
          <a:xfrm>
            <a:off x="7772400" y="4937760"/>
            <a:ext cx="3995928" cy="1143000"/>
          </a:xfrm>
          <a:prstGeom prst="roundRect">
            <a:avLst>
              <a:gd name="adj" fmla="val 6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Caveat text"/>
          <p:cNvSpPr txBox="1"/>
          <p:nvPr/>
        </p:nvSpPr>
        <p:spPr>
          <a:xfrm>
            <a:off x="8046720" y="4937760"/>
            <a:ext cx="3474720" cy="1143000"/>
          </a:xfrm>
          <a:prstGeom prst="rect">
            <a:avLst/>
          </a:prstGeom>
          <a:noFill/>
        </p:spPr>
        <p:txBody>
          <a:bodyPr wrap="square" lIns="0" tIns="0" rIns="0" bIns="0" anchor="ctr">
            <a:spAutoFit/>
          </a:bodyPr>
          <a:lstStyle/>
          <a:p>
            <a:pPr algn="l"/>
            <a:r>
              <a:rPr sz="1600" b="1" i="0">
                <a:solidFill>
                  <a:schemeClr val="bg1"/>
                </a:solidFill>
                <a:latin typeface="Inter"/>
              </a:rPr>
              <a:t>Anonymizing lowers risk. It does not replace an approved tool.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Eight questions separate ready tools from risky ones</a:t>
            </a:r>
          </a:p>
        </p:txBody>
      </p:sp>
      <p:sp>
        <p:nvSpPr>
          <p:cNvPr id="3" name="Question card 1"/>
          <p:cNvSpPr/>
          <p:nvPr/>
        </p:nvSpPr>
        <p:spPr>
          <a:xfrm>
            <a:off x="429768" y="169164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Question number 1"/>
          <p:cNvSpPr/>
          <p:nvPr/>
        </p:nvSpPr>
        <p:spPr>
          <a:xfrm>
            <a:off x="658368" y="184708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1</a:t>
            </a:r>
          </a:p>
        </p:txBody>
      </p:sp>
      <p:sp>
        <p:nvSpPr>
          <p:cNvPr id="5" name="Question 1"/>
          <p:cNvSpPr txBox="1"/>
          <p:nvPr/>
        </p:nvSpPr>
        <p:spPr>
          <a:xfrm>
            <a:off x="1481328" y="1691640"/>
            <a:ext cx="4389120" cy="914400"/>
          </a:xfrm>
          <a:prstGeom prst="rect">
            <a:avLst/>
          </a:prstGeom>
          <a:noFill/>
        </p:spPr>
        <p:txBody>
          <a:bodyPr wrap="square" lIns="0" tIns="0" rIns="0" bIns="0" anchor="ctr">
            <a:spAutoFit/>
          </a:bodyPr>
          <a:lstStyle/>
          <a:p>
            <a:pPr algn="l"/>
            <a:r>
              <a:rPr sz="1600" b="0" i="0">
                <a:solidFill>
                  <a:schemeClr val="tx1"/>
                </a:solidFill>
                <a:latin typeface="Inter"/>
              </a:rPr>
              <a:t>Is our data used to train your models?</a:t>
            </a:r>
          </a:p>
        </p:txBody>
      </p:sp>
      <p:sp>
        <p:nvSpPr>
          <p:cNvPr id="6" name="Question card 2"/>
          <p:cNvSpPr/>
          <p:nvPr/>
        </p:nvSpPr>
        <p:spPr>
          <a:xfrm>
            <a:off x="6190488" y="169164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Question number 2"/>
          <p:cNvSpPr/>
          <p:nvPr/>
        </p:nvSpPr>
        <p:spPr>
          <a:xfrm>
            <a:off x="6419088" y="184708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2</a:t>
            </a:r>
          </a:p>
        </p:txBody>
      </p:sp>
      <p:sp>
        <p:nvSpPr>
          <p:cNvPr id="8" name="Question 2"/>
          <p:cNvSpPr txBox="1"/>
          <p:nvPr/>
        </p:nvSpPr>
        <p:spPr>
          <a:xfrm>
            <a:off x="7242048" y="1691640"/>
            <a:ext cx="4389120" cy="914400"/>
          </a:xfrm>
          <a:prstGeom prst="rect">
            <a:avLst/>
          </a:prstGeom>
          <a:noFill/>
        </p:spPr>
        <p:txBody>
          <a:bodyPr wrap="square" lIns="0" tIns="0" rIns="0" bIns="0" anchor="ctr">
            <a:spAutoFit/>
          </a:bodyPr>
          <a:lstStyle/>
          <a:p>
            <a:pPr algn="l"/>
            <a:r>
              <a:rPr sz="1600" b="0" i="0">
                <a:solidFill>
                  <a:schemeClr val="tx1"/>
                </a:solidFill>
                <a:latin typeface="Inter"/>
              </a:rPr>
              <a:t>How long is data retained, and can we delete it?</a:t>
            </a:r>
          </a:p>
        </p:txBody>
      </p:sp>
      <p:sp>
        <p:nvSpPr>
          <p:cNvPr id="9" name="Question card 3"/>
          <p:cNvSpPr/>
          <p:nvPr/>
        </p:nvSpPr>
        <p:spPr>
          <a:xfrm>
            <a:off x="429768" y="278892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Question number 3"/>
          <p:cNvSpPr/>
          <p:nvPr/>
        </p:nvSpPr>
        <p:spPr>
          <a:xfrm>
            <a:off x="658368" y="294436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3</a:t>
            </a:r>
          </a:p>
        </p:txBody>
      </p:sp>
      <p:sp>
        <p:nvSpPr>
          <p:cNvPr id="11" name="Question 3"/>
          <p:cNvSpPr txBox="1"/>
          <p:nvPr/>
        </p:nvSpPr>
        <p:spPr>
          <a:xfrm>
            <a:off x="1481328" y="2788920"/>
            <a:ext cx="4389120" cy="914400"/>
          </a:xfrm>
          <a:prstGeom prst="rect">
            <a:avLst/>
          </a:prstGeom>
          <a:noFill/>
        </p:spPr>
        <p:txBody>
          <a:bodyPr wrap="square" lIns="0" tIns="0" rIns="0" bIns="0" anchor="ctr">
            <a:spAutoFit/>
          </a:bodyPr>
          <a:lstStyle/>
          <a:p>
            <a:pPr algn="l"/>
            <a:r>
              <a:rPr sz="1600" b="0" i="0">
                <a:solidFill>
                  <a:schemeClr val="tx1"/>
                </a:solidFill>
                <a:latin typeface="Inter"/>
              </a:rPr>
              <a:t>Who at your company can access our inputs?</a:t>
            </a:r>
          </a:p>
        </p:txBody>
      </p:sp>
      <p:sp>
        <p:nvSpPr>
          <p:cNvPr id="12" name="Question card 4"/>
          <p:cNvSpPr/>
          <p:nvPr/>
        </p:nvSpPr>
        <p:spPr>
          <a:xfrm>
            <a:off x="6190488" y="278892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Question number 4"/>
          <p:cNvSpPr/>
          <p:nvPr/>
        </p:nvSpPr>
        <p:spPr>
          <a:xfrm>
            <a:off x="6419088" y="294436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4</a:t>
            </a:r>
          </a:p>
        </p:txBody>
      </p:sp>
      <p:sp>
        <p:nvSpPr>
          <p:cNvPr id="14" name="Question 4"/>
          <p:cNvSpPr txBox="1"/>
          <p:nvPr/>
        </p:nvSpPr>
        <p:spPr>
          <a:xfrm>
            <a:off x="7242048" y="2788920"/>
            <a:ext cx="4389120" cy="914400"/>
          </a:xfrm>
          <a:prstGeom prst="rect">
            <a:avLst/>
          </a:prstGeom>
          <a:noFill/>
        </p:spPr>
        <p:txBody>
          <a:bodyPr wrap="square" lIns="0" tIns="0" rIns="0" bIns="0" anchor="ctr">
            <a:spAutoFit/>
          </a:bodyPr>
          <a:lstStyle/>
          <a:p>
            <a:pPr algn="l"/>
            <a:r>
              <a:rPr sz="1600" b="0" i="0">
                <a:solidFill>
                  <a:schemeClr val="tx1"/>
                </a:solidFill>
                <a:latin typeface="Inter"/>
              </a:rPr>
              <a:t>Where is data stored and processed?</a:t>
            </a:r>
          </a:p>
        </p:txBody>
      </p:sp>
      <p:sp>
        <p:nvSpPr>
          <p:cNvPr id="15" name="Question card 5"/>
          <p:cNvSpPr/>
          <p:nvPr/>
        </p:nvSpPr>
        <p:spPr>
          <a:xfrm>
            <a:off x="429768" y="388620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Question number 5"/>
          <p:cNvSpPr/>
          <p:nvPr/>
        </p:nvSpPr>
        <p:spPr>
          <a:xfrm>
            <a:off x="658368" y="404164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5</a:t>
            </a:r>
          </a:p>
        </p:txBody>
      </p:sp>
      <p:sp>
        <p:nvSpPr>
          <p:cNvPr id="17" name="Question 5"/>
          <p:cNvSpPr txBox="1"/>
          <p:nvPr/>
        </p:nvSpPr>
        <p:spPr>
          <a:xfrm>
            <a:off x="1481328" y="3886200"/>
            <a:ext cx="4389120" cy="914400"/>
          </a:xfrm>
          <a:prstGeom prst="rect">
            <a:avLst/>
          </a:prstGeom>
          <a:noFill/>
        </p:spPr>
        <p:txBody>
          <a:bodyPr wrap="square" lIns="0" tIns="0" rIns="0" bIns="0" anchor="ctr">
            <a:spAutoFit/>
          </a:bodyPr>
          <a:lstStyle/>
          <a:p>
            <a:pPr algn="l"/>
            <a:r>
              <a:rPr sz="1600" b="0" i="0">
                <a:solidFill>
                  <a:schemeClr val="tx1"/>
                </a:solidFill>
                <a:latin typeface="Inter"/>
              </a:rPr>
              <a:t>Do you hold SOC 2 Type II or ISO 27001 certification?</a:t>
            </a:r>
          </a:p>
        </p:txBody>
      </p:sp>
      <p:sp>
        <p:nvSpPr>
          <p:cNvPr id="18" name="Question card 6"/>
          <p:cNvSpPr/>
          <p:nvPr/>
        </p:nvSpPr>
        <p:spPr>
          <a:xfrm>
            <a:off x="6190488" y="388620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Question number 6"/>
          <p:cNvSpPr/>
          <p:nvPr/>
        </p:nvSpPr>
        <p:spPr>
          <a:xfrm>
            <a:off x="6419088" y="404164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6</a:t>
            </a:r>
          </a:p>
        </p:txBody>
      </p:sp>
      <p:sp>
        <p:nvSpPr>
          <p:cNvPr id="20" name="Question 6"/>
          <p:cNvSpPr txBox="1"/>
          <p:nvPr/>
        </p:nvSpPr>
        <p:spPr>
          <a:xfrm>
            <a:off x="7242048" y="3886200"/>
            <a:ext cx="4389120" cy="914400"/>
          </a:xfrm>
          <a:prstGeom prst="rect">
            <a:avLst/>
          </a:prstGeom>
          <a:noFill/>
        </p:spPr>
        <p:txBody>
          <a:bodyPr wrap="square" lIns="0" tIns="0" rIns="0" bIns="0" anchor="ctr">
            <a:spAutoFit/>
          </a:bodyPr>
          <a:lstStyle/>
          <a:p>
            <a:pPr algn="l"/>
            <a:r>
              <a:rPr sz="1600" b="0" i="0">
                <a:solidFill>
                  <a:schemeClr val="tx1"/>
                </a:solidFill>
                <a:latin typeface="Inter"/>
              </a:rPr>
              <a:t>Will you sign confidentiality and data processing terms?</a:t>
            </a:r>
          </a:p>
        </p:txBody>
      </p:sp>
      <p:sp>
        <p:nvSpPr>
          <p:cNvPr id="21" name="Question card 7"/>
          <p:cNvSpPr/>
          <p:nvPr/>
        </p:nvSpPr>
        <p:spPr>
          <a:xfrm>
            <a:off x="429768" y="4983479"/>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Question number 7"/>
          <p:cNvSpPr/>
          <p:nvPr/>
        </p:nvSpPr>
        <p:spPr>
          <a:xfrm>
            <a:off x="658368" y="5138927"/>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7</a:t>
            </a:r>
          </a:p>
        </p:txBody>
      </p:sp>
      <p:sp>
        <p:nvSpPr>
          <p:cNvPr id="23" name="Question 7"/>
          <p:cNvSpPr txBox="1"/>
          <p:nvPr/>
        </p:nvSpPr>
        <p:spPr>
          <a:xfrm>
            <a:off x="1481328" y="4983479"/>
            <a:ext cx="4389120" cy="914400"/>
          </a:xfrm>
          <a:prstGeom prst="rect">
            <a:avLst/>
          </a:prstGeom>
          <a:noFill/>
        </p:spPr>
        <p:txBody>
          <a:bodyPr wrap="square" lIns="0" tIns="0" rIns="0" bIns="0" anchor="ctr">
            <a:spAutoFit/>
          </a:bodyPr>
          <a:lstStyle/>
          <a:p>
            <a:pPr algn="l"/>
            <a:r>
              <a:rPr sz="1600" b="0" i="0">
                <a:solidFill>
                  <a:schemeClr val="tx1"/>
                </a:solidFill>
                <a:latin typeface="Inter"/>
              </a:rPr>
              <a:t>What is your breach notification timeline?</a:t>
            </a:r>
          </a:p>
        </p:txBody>
      </p:sp>
      <p:sp>
        <p:nvSpPr>
          <p:cNvPr id="24" name="Question card 8"/>
          <p:cNvSpPr/>
          <p:nvPr/>
        </p:nvSpPr>
        <p:spPr>
          <a:xfrm>
            <a:off x="6190488" y="4983479"/>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Question number 8"/>
          <p:cNvSpPr/>
          <p:nvPr/>
        </p:nvSpPr>
        <p:spPr>
          <a:xfrm>
            <a:off x="6419088" y="5138927"/>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bg1"/>
                </a:solidFill>
                <a:latin typeface="Instrument Sans SemiBold"/>
              </a:rPr>
              <a:t>8</a:t>
            </a:r>
          </a:p>
        </p:txBody>
      </p:sp>
      <p:sp>
        <p:nvSpPr>
          <p:cNvPr id="26" name="Question 8"/>
          <p:cNvSpPr txBox="1"/>
          <p:nvPr/>
        </p:nvSpPr>
        <p:spPr>
          <a:xfrm>
            <a:off x="7242048" y="4983479"/>
            <a:ext cx="4389120" cy="914400"/>
          </a:xfrm>
          <a:prstGeom prst="rect">
            <a:avLst/>
          </a:prstGeom>
          <a:noFill/>
        </p:spPr>
        <p:txBody>
          <a:bodyPr wrap="square" lIns="0" tIns="0" rIns="0" bIns="0" anchor="ctr">
            <a:spAutoFit/>
          </a:bodyPr>
          <a:lstStyle/>
          <a:p>
            <a:pPr algn="l"/>
            <a:r>
              <a:rPr sz="1600" b="0" i="0">
                <a:solidFill>
                  <a:schemeClr val="tx1"/>
                </a:solidFill>
                <a:latin typeface="Inter"/>
              </a:rPr>
              <a:t>Which subprocessors or third-party models touch our 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Your professional duties apply to AI, too</a:t>
            </a:r>
          </a:p>
        </p:txBody>
      </p:sp>
      <p:sp>
        <p:nvSpPr>
          <p:cNvPr id="3" name="Duty card 1"/>
          <p:cNvSpPr/>
          <p:nvPr/>
        </p:nvSpPr>
        <p:spPr>
          <a:xfrm>
            <a:off x="429768" y="1691640"/>
            <a:ext cx="2157984"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ompetence circle"/>
          <p:cNvSpPr/>
          <p:nvPr/>
        </p:nvSpPr>
        <p:spPr>
          <a:xfrm>
            <a:off x="612647"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Competence icon" descr="Competence"/>
          <p:cNvPicPr>
            <a:picLocks noChangeAspect="1"/>
          </p:cNvPicPr>
          <p:nvPr/>
        </p:nvPicPr>
        <p:blipFill>
          <a:blip r:embed="rId3"/>
          <a:stretch>
            <a:fillRect/>
          </a:stretch>
        </p:blipFill>
        <p:spPr>
          <a:xfrm>
            <a:off x="795527" y="2103120"/>
            <a:ext cx="365760" cy="365760"/>
          </a:xfrm>
          <a:prstGeom prst="rect">
            <a:avLst/>
          </a:prstGeom>
        </p:spPr>
      </p:pic>
      <p:sp>
        <p:nvSpPr>
          <p:cNvPr id="6" name="Duty 1 heading"/>
          <p:cNvSpPr txBox="1"/>
          <p:nvPr/>
        </p:nvSpPr>
        <p:spPr>
          <a:xfrm>
            <a:off x="612647" y="2880360"/>
            <a:ext cx="1828800" cy="457200"/>
          </a:xfrm>
          <a:prstGeom prst="rect">
            <a:avLst/>
          </a:prstGeom>
          <a:noFill/>
        </p:spPr>
        <p:txBody>
          <a:bodyPr wrap="square" lIns="0" tIns="0" rIns="0" bIns="0" anchor="t">
            <a:spAutoFit/>
          </a:bodyPr>
          <a:lstStyle/>
          <a:p>
            <a:pPr algn="l"/>
            <a:r>
              <a:rPr sz="1500" b="1" i="0">
                <a:solidFill>
                  <a:schemeClr val="tx1"/>
                </a:solidFill>
                <a:latin typeface="Instrument Sans SemiBold"/>
              </a:rPr>
              <a:t>Competence</a:t>
            </a:r>
          </a:p>
        </p:txBody>
      </p:sp>
      <p:sp>
        <p:nvSpPr>
          <p:cNvPr id="7" name="Duty 1 body"/>
          <p:cNvSpPr txBox="1"/>
          <p:nvPr/>
        </p:nvSpPr>
        <p:spPr>
          <a:xfrm>
            <a:off x="612647" y="3429000"/>
            <a:ext cx="1783080" cy="1463040"/>
          </a:xfrm>
          <a:prstGeom prst="rect">
            <a:avLst/>
          </a:prstGeom>
          <a:noFill/>
        </p:spPr>
        <p:txBody>
          <a:bodyPr wrap="square" lIns="0" tIns="0" rIns="0" bIns="0" anchor="t">
            <a:spAutoFit/>
          </a:bodyPr>
          <a:lstStyle/>
          <a:p>
            <a:pPr algn="l"/>
            <a:r>
              <a:rPr sz="1400" b="0" i="0">
                <a:solidFill>
                  <a:schemeClr val="tx1"/>
                </a:solidFill>
                <a:latin typeface="Inter"/>
              </a:rPr>
              <a:t>Understand the tool's benefits and limits before relying on it</a:t>
            </a:r>
          </a:p>
        </p:txBody>
      </p:sp>
      <p:sp>
        <p:nvSpPr>
          <p:cNvPr id="8" name="Duty card 2"/>
          <p:cNvSpPr/>
          <p:nvPr/>
        </p:nvSpPr>
        <p:spPr>
          <a:xfrm>
            <a:off x="2724911" y="1691640"/>
            <a:ext cx="2157984"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Confidentiality circle"/>
          <p:cNvSpPr/>
          <p:nvPr/>
        </p:nvSpPr>
        <p:spPr>
          <a:xfrm>
            <a:off x="2907791"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Confidentiality icon" descr="Confidentiality"/>
          <p:cNvPicPr>
            <a:picLocks noChangeAspect="1"/>
          </p:cNvPicPr>
          <p:nvPr/>
        </p:nvPicPr>
        <p:blipFill>
          <a:blip r:embed="rId4"/>
          <a:stretch>
            <a:fillRect/>
          </a:stretch>
        </p:blipFill>
        <p:spPr>
          <a:xfrm>
            <a:off x="3090672" y="2103120"/>
            <a:ext cx="365760" cy="365760"/>
          </a:xfrm>
          <a:prstGeom prst="rect">
            <a:avLst/>
          </a:prstGeom>
        </p:spPr>
      </p:pic>
      <p:sp>
        <p:nvSpPr>
          <p:cNvPr id="11" name="Duty 2 heading"/>
          <p:cNvSpPr txBox="1"/>
          <p:nvPr/>
        </p:nvSpPr>
        <p:spPr>
          <a:xfrm>
            <a:off x="2907791" y="2880360"/>
            <a:ext cx="1828800" cy="457200"/>
          </a:xfrm>
          <a:prstGeom prst="rect">
            <a:avLst/>
          </a:prstGeom>
          <a:noFill/>
        </p:spPr>
        <p:txBody>
          <a:bodyPr wrap="square" lIns="0" tIns="0" rIns="0" bIns="0" anchor="t">
            <a:spAutoFit/>
          </a:bodyPr>
          <a:lstStyle/>
          <a:p>
            <a:pPr algn="l"/>
            <a:r>
              <a:rPr sz="1500" b="1" i="0">
                <a:solidFill>
                  <a:schemeClr val="tx1"/>
                </a:solidFill>
                <a:latin typeface="Instrument Sans SemiBold"/>
              </a:rPr>
              <a:t>Confidentiality</a:t>
            </a:r>
          </a:p>
        </p:txBody>
      </p:sp>
      <p:sp>
        <p:nvSpPr>
          <p:cNvPr id="12" name="Duty 2 body"/>
          <p:cNvSpPr txBox="1"/>
          <p:nvPr/>
        </p:nvSpPr>
        <p:spPr>
          <a:xfrm>
            <a:off x="2907791" y="3429000"/>
            <a:ext cx="1783080" cy="1463040"/>
          </a:xfrm>
          <a:prstGeom prst="rect">
            <a:avLst/>
          </a:prstGeom>
          <a:noFill/>
        </p:spPr>
        <p:txBody>
          <a:bodyPr wrap="square" lIns="0" tIns="0" rIns="0" bIns="0" anchor="t">
            <a:spAutoFit/>
          </a:bodyPr>
          <a:lstStyle/>
          <a:p>
            <a:pPr algn="l"/>
            <a:r>
              <a:rPr sz="1400" b="0" i="0">
                <a:solidFill>
                  <a:schemeClr val="tx1"/>
                </a:solidFill>
                <a:latin typeface="Inter"/>
              </a:rPr>
              <a:t>Protect client information from unauthorized disclosure</a:t>
            </a:r>
          </a:p>
        </p:txBody>
      </p:sp>
      <p:sp>
        <p:nvSpPr>
          <p:cNvPr id="13" name="Duty card 3"/>
          <p:cNvSpPr/>
          <p:nvPr/>
        </p:nvSpPr>
        <p:spPr>
          <a:xfrm>
            <a:off x="5020055" y="1691640"/>
            <a:ext cx="2157984"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Communication circle"/>
          <p:cNvSpPr/>
          <p:nvPr/>
        </p:nvSpPr>
        <p:spPr>
          <a:xfrm>
            <a:off x="5202936"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Communication icon" descr="Communication"/>
          <p:cNvPicPr>
            <a:picLocks noChangeAspect="1"/>
          </p:cNvPicPr>
          <p:nvPr/>
        </p:nvPicPr>
        <p:blipFill>
          <a:blip r:embed="rId5"/>
          <a:stretch>
            <a:fillRect/>
          </a:stretch>
        </p:blipFill>
        <p:spPr>
          <a:xfrm>
            <a:off x="5385816" y="2103120"/>
            <a:ext cx="365760" cy="365760"/>
          </a:xfrm>
          <a:prstGeom prst="rect">
            <a:avLst/>
          </a:prstGeom>
        </p:spPr>
      </p:pic>
      <p:sp>
        <p:nvSpPr>
          <p:cNvPr id="16" name="Duty 3 heading"/>
          <p:cNvSpPr txBox="1"/>
          <p:nvPr/>
        </p:nvSpPr>
        <p:spPr>
          <a:xfrm>
            <a:off x="5202936" y="2880360"/>
            <a:ext cx="1828800" cy="457200"/>
          </a:xfrm>
          <a:prstGeom prst="rect">
            <a:avLst/>
          </a:prstGeom>
          <a:noFill/>
        </p:spPr>
        <p:txBody>
          <a:bodyPr wrap="square" lIns="0" tIns="0" rIns="0" bIns="0" anchor="t">
            <a:spAutoFit/>
          </a:bodyPr>
          <a:lstStyle/>
          <a:p>
            <a:pPr algn="l"/>
            <a:r>
              <a:rPr sz="1500" b="1" i="0">
                <a:solidFill>
                  <a:schemeClr val="tx1"/>
                </a:solidFill>
                <a:latin typeface="Instrument Sans SemiBold"/>
              </a:rPr>
              <a:t>Communication</a:t>
            </a:r>
          </a:p>
        </p:txBody>
      </p:sp>
      <p:sp>
        <p:nvSpPr>
          <p:cNvPr id="17" name="Duty 3 body"/>
          <p:cNvSpPr txBox="1"/>
          <p:nvPr/>
        </p:nvSpPr>
        <p:spPr>
          <a:xfrm>
            <a:off x="5202936" y="3429000"/>
            <a:ext cx="1783080" cy="1463040"/>
          </a:xfrm>
          <a:prstGeom prst="rect">
            <a:avLst/>
          </a:prstGeom>
          <a:noFill/>
        </p:spPr>
        <p:txBody>
          <a:bodyPr wrap="square" lIns="0" tIns="0" rIns="0" bIns="0" anchor="t">
            <a:spAutoFit/>
          </a:bodyPr>
          <a:lstStyle/>
          <a:p>
            <a:pPr algn="l"/>
            <a:r>
              <a:rPr sz="1400" b="0" i="0">
                <a:solidFill>
                  <a:schemeClr val="tx1"/>
                </a:solidFill>
                <a:latin typeface="Inter"/>
              </a:rPr>
              <a:t>Consider when clients should be told AI is used</a:t>
            </a:r>
          </a:p>
        </p:txBody>
      </p:sp>
      <p:sp>
        <p:nvSpPr>
          <p:cNvPr id="18" name="Duty card 4"/>
          <p:cNvSpPr/>
          <p:nvPr/>
        </p:nvSpPr>
        <p:spPr>
          <a:xfrm>
            <a:off x="7315199" y="1691640"/>
            <a:ext cx="2157984"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Supervision circle"/>
          <p:cNvSpPr/>
          <p:nvPr/>
        </p:nvSpPr>
        <p:spPr>
          <a:xfrm>
            <a:off x="7498079"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Supervision icon" descr="Supervision"/>
          <p:cNvPicPr>
            <a:picLocks noChangeAspect="1"/>
          </p:cNvPicPr>
          <p:nvPr/>
        </p:nvPicPr>
        <p:blipFill>
          <a:blip r:embed="rId6"/>
          <a:stretch>
            <a:fillRect/>
          </a:stretch>
        </p:blipFill>
        <p:spPr>
          <a:xfrm>
            <a:off x="7680959" y="2103120"/>
            <a:ext cx="365760" cy="365760"/>
          </a:xfrm>
          <a:prstGeom prst="rect">
            <a:avLst/>
          </a:prstGeom>
        </p:spPr>
      </p:pic>
      <p:sp>
        <p:nvSpPr>
          <p:cNvPr id="21" name="Duty 4 heading"/>
          <p:cNvSpPr txBox="1"/>
          <p:nvPr/>
        </p:nvSpPr>
        <p:spPr>
          <a:xfrm>
            <a:off x="7498079" y="2880360"/>
            <a:ext cx="1828800" cy="457200"/>
          </a:xfrm>
          <a:prstGeom prst="rect">
            <a:avLst/>
          </a:prstGeom>
          <a:noFill/>
        </p:spPr>
        <p:txBody>
          <a:bodyPr wrap="square" lIns="0" tIns="0" rIns="0" bIns="0" anchor="t">
            <a:spAutoFit/>
          </a:bodyPr>
          <a:lstStyle/>
          <a:p>
            <a:pPr algn="l"/>
            <a:r>
              <a:rPr sz="1500" b="1" i="0">
                <a:solidFill>
                  <a:schemeClr val="tx1"/>
                </a:solidFill>
                <a:latin typeface="Instrument Sans SemiBold"/>
              </a:rPr>
              <a:t>Supervision</a:t>
            </a:r>
          </a:p>
        </p:txBody>
      </p:sp>
      <p:sp>
        <p:nvSpPr>
          <p:cNvPr id="22" name="Duty 4 body"/>
          <p:cNvSpPr txBox="1"/>
          <p:nvPr/>
        </p:nvSpPr>
        <p:spPr>
          <a:xfrm>
            <a:off x="7498079" y="3429000"/>
            <a:ext cx="1783080" cy="1463040"/>
          </a:xfrm>
          <a:prstGeom prst="rect">
            <a:avLst/>
          </a:prstGeom>
          <a:noFill/>
        </p:spPr>
        <p:txBody>
          <a:bodyPr wrap="square" lIns="0" tIns="0" rIns="0" bIns="0" anchor="t">
            <a:spAutoFit/>
          </a:bodyPr>
          <a:lstStyle/>
          <a:p>
            <a:pPr algn="l"/>
            <a:r>
              <a:rPr sz="1400" b="0" i="0">
                <a:solidFill>
                  <a:schemeClr val="tx1"/>
                </a:solidFill>
                <a:latin typeface="Inter"/>
              </a:rPr>
              <a:t>Oversee staff and vendors who use AI on your behalf</a:t>
            </a:r>
          </a:p>
        </p:txBody>
      </p:sp>
      <p:sp>
        <p:nvSpPr>
          <p:cNvPr id="23" name="Duty card 5"/>
          <p:cNvSpPr/>
          <p:nvPr/>
        </p:nvSpPr>
        <p:spPr>
          <a:xfrm>
            <a:off x="9610344" y="1691640"/>
            <a:ext cx="2157984" cy="329184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asonable fees circle"/>
          <p:cNvSpPr/>
          <p:nvPr/>
        </p:nvSpPr>
        <p:spPr>
          <a:xfrm>
            <a:off x="9793224" y="1920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Reasonable fees icon" descr="Reasonable fees"/>
          <p:cNvPicPr>
            <a:picLocks noChangeAspect="1"/>
          </p:cNvPicPr>
          <p:nvPr/>
        </p:nvPicPr>
        <p:blipFill>
          <a:blip r:embed="rId7"/>
          <a:stretch>
            <a:fillRect/>
          </a:stretch>
        </p:blipFill>
        <p:spPr>
          <a:xfrm>
            <a:off x="9976103" y="2103120"/>
            <a:ext cx="365760" cy="365760"/>
          </a:xfrm>
          <a:prstGeom prst="rect">
            <a:avLst/>
          </a:prstGeom>
        </p:spPr>
      </p:pic>
      <p:sp>
        <p:nvSpPr>
          <p:cNvPr id="26" name="Duty 5 heading"/>
          <p:cNvSpPr txBox="1"/>
          <p:nvPr/>
        </p:nvSpPr>
        <p:spPr>
          <a:xfrm>
            <a:off x="9793224" y="2880360"/>
            <a:ext cx="1828800" cy="457200"/>
          </a:xfrm>
          <a:prstGeom prst="rect">
            <a:avLst/>
          </a:prstGeom>
          <a:noFill/>
        </p:spPr>
        <p:txBody>
          <a:bodyPr wrap="square" lIns="0" tIns="0" rIns="0" bIns="0" anchor="t">
            <a:spAutoFit/>
          </a:bodyPr>
          <a:lstStyle/>
          <a:p>
            <a:pPr algn="l"/>
            <a:r>
              <a:rPr sz="1500" b="1" i="0">
                <a:solidFill>
                  <a:schemeClr val="tx1"/>
                </a:solidFill>
                <a:latin typeface="Instrument Sans SemiBold"/>
              </a:rPr>
              <a:t>Reasonable fees</a:t>
            </a:r>
          </a:p>
        </p:txBody>
      </p:sp>
      <p:sp>
        <p:nvSpPr>
          <p:cNvPr id="27" name="Duty 5 body"/>
          <p:cNvSpPr txBox="1"/>
          <p:nvPr/>
        </p:nvSpPr>
        <p:spPr>
          <a:xfrm>
            <a:off x="9793224" y="3429000"/>
            <a:ext cx="1783080" cy="1463040"/>
          </a:xfrm>
          <a:prstGeom prst="rect">
            <a:avLst/>
          </a:prstGeom>
          <a:noFill/>
        </p:spPr>
        <p:txBody>
          <a:bodyPr wrap="square" lIns="0" tIns="0" rIns="0" bIns="0" anchor="t">
            <a:spAutoFit/>
          </a:bodyPr>
          <a:lstStyle/>
          <a:p>
            <a:pPr algn="l"/>
            <a:r>
              <a:rPr sz="1400" b="0" i="0">
                <a:solidFill>
                  <a:schemeClr val="tx1"/>
                </a:solidFill>
                <a:latin typeface="Inter"/>
              </a:rPr>
              <a:t>Bill honestly for work that AI speeds up</a:t>
            </a:r>
          </a:p>
        </p:txBody>
      </p:sp>
      <p:sp>
        <p:nvSpPr>
          <p:cNvPr id="28" name="Guidance band"/>
          <p:cNvSpPr/>
          <p:nvPr/>
        </p:nvSpPr>
        <p:spPr>
          <a:xfrm>
            <a:off x="429768" y="5212080"/>
            <a:ext cx="11338560" cy="868680"/>
          </a:xfrm>
          <a:prstGeom prst="roundRect">
            <a:avLst>
              <a:gd name="adj" fmla="val 6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Guidance text"/>
          <p:cNvSpPr txBox="1"/>
          <p:nvPr/>
        </p:nvSpPr>
        <p:spPr>
          <a:xfrm>
            <a:off x="749808" y="5212080"/>
            <a:ext cx="10698480" cy="868680"/>
          </a:xfrm>
          <a:prstGeom prst="rect">
            <a:avLst/>
          </a:prstGeom>
          <a:noFill/>
        </p:spPr>
        <p:txBody>
          <a:bodyPr wrap="square" lIns="0" tIns="0" rIns="0" bIns="0" anchor="ctr">
            <a:spAutoFit/>
          </a:bodyPr>
          <a:lstStyle/>
          <a:p>
            <a:pPr algn="l"/>
            <a:r>
              <a:rPr sz="1400" b="0" i="0">
                <a:solidFill>
                  <a:schemeClr val="bg1"/>
                </a:solidFill>
                <a:latin typeface="Inter"/>
              </a:rPr>
              <a:t>Attorneys: see ABA Formal Opinion 512 (2024) and your state bar. CPAs, advisors, insurance professionals, and fiduciaries: check your licensing body and regulator.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Start where risk is low and value is high</a:t>
            </a:r>
          </a:p>
        </p:txBody>
      </p:sp>
      <p:sp>
        <p:nvSpPr>
          <p:cNvPr id="3" name="Use case card 1"/>
          <p:cNvSpPr/>
          <p:nvPr/>
        </p:nvSpPr>
        <p:spPr>
          <a:xfrm>
            <a:off x="429768" y="1691640"/>
            <a:ext cx="3611880" cy="2057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lient communications circle"/>
          <p:cNvSpPr/>
          <p:nvPr/>
        </p:nvSpPr>
        <p:spPr>
          <a:xfrm>
            <a:off x="704088" y="196596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Client communications icon" descr="Client communications"/>
          <p:cNvPicPr>
            <a:picLocks noChangeAspect="1"/>
          </p:cNvPicPr>
          <p:nvPr/>
        </p:nvPicPr>
        <p:blipFill>
          <a:blip r:embed="rId3"/>
          <a:stretch>
            <a:fillRect/>
          </a:stretch>
        </p:blipFill>
        <p:spPr>
          <a:xfrm>
            <a:off x="886968" y="2148840"/>
            <a:ext cx="365760" cy="365760"/>
          </a:xfrm>
          <a:prstGeom prst="rect">
            <a:avLst/>
          </a:prstGeom>
        </p:spPr>
      </p:pic>
      <p:sp>
        <p:nvSpPr>
          <p:cNvPr id="6" name="Use case 1 heading"/>
          <p:cNvSpPr txBox="1"/>
          <p:nvPr/>
        </p:nvSpPr>
        <p:spPr>
          <a:xfrm>
            <a:off x="1618488" y="1965960"/>
            <a:ext cx="2240280" cy="731520"/>
          </a:xfrm>
          <a:prstGeom prst="rect">
            <a:avLst/>
          </a:prstGeom>
          <a:noFill/>
        </p:spPr>
        <p:txBody>
          <a:bodyPr wrap="square" lIns="0" tIns="0" rIns="0" bIns="0" anchor="ctr">
            <a:spAutoFit/>
          </a:bodyPr>
          <a:lstStyle/>
          <a:p>
            <a:pPr algn="l"/>
            <a:r>
              <a:rPr sz="1700" b="1" i="0">
                <a:solidFill>
                  <a:schemeClr val="tx1"/>
                </a:solidFill>
                <a:latin typeface="Instrument Sans SemiBold"/>
              </a:rPr>
              <a:t>Client communications</a:t>
            </a:r>
          </a:p>
        </p:txBody>
      </p:sp>
      <p:sp>
        <p:nvSpPr>
          <p:cNvPr id="7" name="Use case 1 body"/>
          <p:cNvSpPr txBox="1"/>
          <p:nvPr/>
        </p:nvSpPr>
        <p:spPr>
          <a:xfrm>
            <a:off x="704088" y="2880360"/>
            <a:ext cx="3108960" cy="777240"/>
          </a:xfrm>
          <a:prstGeom prst="rect">
            <a:avLst/>
          </a:prstGeom>
          <a:noFill/>
        </p:spPr>
        <p:txBody>
          <a:bodyPr wrap="square" lIns="0" tIns="0" rIns="0" bIns="0" anchor="t">
            <a:spAutoFit/>
          </a:bodyPr>
          <a:lstStyle/>
          <a:p>
            <a:pPr algn="l"/>
            <a:r>
              <a:rPr sz="1400" b="0" i="0">
                <a:solidFill>
                  <a:schemeClr val="tx1"/>
                </a:solidFill>
                <a:latin typeface="Inter"/>
              </a:rPr>
              <a:t>Draft emails, reminders, and plain-English explanations</a:t>
            </a:r>
          </a:p>
        </p:txBody>
      </p:sp>
      <p:sp>
        <p:nvSpPr>
          <p:cNvPr id="8" name="Use case card 2"/>
          <p:cNvSpPr/>
          <p:nvPr/>
        </p:nvSpPr>
        <p:spPr>
          <a:xfrm>
            <a:off x="4293107" y="1691640"/>
            <a:ext cx="3611880" cy="2057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Meeting preparation circle"/>
          <p:cNvSpPr/>
          <p:nvPr/>
        </p:nvSpPr>
        <p:spPr>
          <a:xfrm>
            <a:off x="4567427" y="196596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Meeting preparation icon" descr="Meeting preparation"/>
          <p:cNvPicPr>
            <a:picLocks noChangeAspect="1"/>
          </p:cNvPicPr>
          <p:nvPr/>
        </p:nvPicPr>
        <p:blipFill>
          <a:blip r:embed="rId4"/>
          <a:stretch>
            <a:fillRect/>
          </a:stretch>
        </p:blipFill>
        <p:spPr>
          <a:xfrm>
            <a:off x="4750307" y="2148840"/>
            <a:ext cx="365760" cy="365760"/>
          </a:xfrm>
          <a:prstGeom prst="rect">
            <a:avLst/>
          </a:prstGeom>
        </p:spPr>
      </p:pic>
      <p:sp>
        <p:nvSpPr>
          <p:cNvPr id="11" name="Use case 2 heading"/>
          <p:cNvSpPr txBox="1"/>
          <p:nvPr/>
        </p:nvSpPr>
        <p:spPr>
          <a:xfrm>
            <a:off x="5481827" y="1965960"/>
            <a:ext cx="2240280" cy="731520"/>
          </a:xfrm>
          <a:prstGeom prst="rect">
            <a:avLst/>
          </a:prstGeom>
          <a:noFill/>
        </p:spPr>
        <p:txBody>
          <a:bodyPr wrap="square" lIns="0" tIns="0" rIns="0" bIns="0" anchor="ctr">
            <a:spAutoFit/>
          </a:bodyPr>
          <a:lstStyle/>
          <a:p>
            <a:pPr algn="l"/>
            <a:r>
              <a:rPr sz="1700" b="1" i="0">
                <a:solidFill>
                  <a:schemeClr val="tx1"/>
                </a:solidFill>
                <a:latin typeface="Instrument Sans SemiBold"/>
              </a:rPr>
              <a:t>Meeting preparation</a:t>
            </a:r>
          </a:p>
        </p:txBody>
      </p:sp>
      <p:sp>
        <p:nvSpPr>
          <p:cNvPr id="12" name="Use case 2 body"/>
          <p:cNvSpPr txBox="1"/>
          <p:nvPr/>
        </p:nvSpPr>
        <p:spPr>
          <a:xfrm>
            <a:off x="4567427" y="2880360"/>
            <a:ext cx="3108960" cy="777240"/>
          </a:xfrm>
          <a:prstGeom prst="rect">
            <a:avLst/>
          </a:prstGeom>
          <a:noFill/>
        </p:spPr>
        <p:txBody>
          <a:bodyPr wrap="square" lIns="0" tIns="0" rIns="0" bIns="0" anchor="t">
            <a:spAutoFit/>
          </a:bodyPr>
          <a:lstStyle/>
          <a:p>
            <a:pPr algn="l"/>
            <a:r>
              <a:rPr sz="1400" b="0" i="0">
                <a:solidFill>
                  <a:schemeClr val="tx1"/>
                </a:solidFill>
                <a:latin typeface="Inter"/>
              </a:rPr>
              <a:t>Agendas, question lists, and follow-up checklists</a:t>
            </a:r>
          </a:p>
        </p:txBody>
      </p:sp>
      <p:sp>
        <p:nvSpPr>
          <p:cNvPr id="13" name="Use case card 3"/>
          <p:cNvSpPr/>
          <p:nvPr/>
        </p:nvSpPr>
        <p:spPr>
          <a:xfrm>
            <a:off x="8156448" y="1691640"/>
            <a:ext cx="3611880" cy="2057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Document summaries circle"/>
          <p:cNvSpPr/>
          <p:nvPr/>
        </p:nvSpPr>
        <p:spPr>
          <a:xfrm>
            <a:off x="8430768" y="196596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Document summaries icon" descr="Document summaries"/>
          <p:cNvPicPr>
            <a:picLocks noChangeAspect="1"/>
          </p:cNvPicPr>
          <p:nvPr/>
        </p:nvPicPr>
        <p:blipFill>
          <a:blip r:embed="rId5"/>
          <a:stretch>
            <a:fillRect/>
          </a:stretch>
        </p:blipFill>
        <p:spPr>
          <a:xfrm>
            <a:off x="8613648" y="2148840"/>
            <a:ext cx="365760" cy="365760"/>
          </a:xfrm>
          <a:prstGeom prst="rect">
            <a:avLst/>
          </a:prstGeom>
        </p:spPr>
      </p:pic>
      <p:sp>
        <p:nvSpPr>
          <p:cNvPr id="16" name="Use case 3 heading"/>
          <p:cNvSpPr txBox="1"/>
          <p:nvPr/>
        </p:nvSpPr>
        <p:spPr>
          <a:xfrm>
            <a:off x="9345168" y="1965960"/>
            <a:ext cx="2240280" cy="731520"/>
          </a:xfrm>
          <a:prstGeom prst="rect">
            <a:avLst/>
          </a:prstGeom>
          <a:noFill/>
        </p:spPr>
        <p:txBody>
          <a:bodyPr wrap="square" lIns="0" tIns="0" rIns="0" bIns="0" anchor="ctr">
            <a:spAutoFit/>
          </a:bodyPr>
          <a:lstStyle/>
          <a:p>
            <a:pPr algn="l"/>
            <a:r>
              <a:rPr sz="1700" b="1" i="0">
                <a:solidFill>
                  <a:schemeClr val="tx1"/>
                </a:solidFill>
                <a:latin typeface="Instrument Sans SemiBold"/>
              </a:rPr>
              <a:t>Document summaries</a:t>
            </a:r>
          </a:p>
        </p:txBody>
      </p:sp>
      <p:sp>
        <p:nvSpPr>
          <p:cNvPr id="17" name="Use case 3 body"/>
          <p:cNvSpPr txBox="1"/>
          <p:nvPr/>
        </p:nvSpPr>
        <p:spPr>
          <a:xfrm>
            <a:off x="8430768" y="2880360"/>
            <a:ext cx="3108960" cy="777240"/>
          </a:xfrm>
          <a:prstGeom prst="rect">
            <a:avLst/>
          </a:prstGeom>
          <a:noFill/>
        </p:spPr>
        <p:txBody>
          <a:bodyPr wrap="square" lIns="0" tIns="0" rIns="0" bIns="0" anchor="t">
            <a:spAutoFit/>
          </a:bodyPr>
          <a:lstStyle/>
          <a:p>
            <a:pPr algn="l"/>
            <a:r>
              <a:rPr sz="1400" b="0" i="0">
                <a:solidFill>
                  <a:schemeClr val="tx1"/>
                </a:solidFill>
                <a:latin typeface="Inter"/>
              </a:rPr>
              <a:t>Condense long materials inside an approved business tool</a:t>
            </a:r>
          </a:p>
        </p:txBody>
      </p:sp>
      <p:sp>
        <p:nvSpPr>
          <p:cNvPr id="18" name="Use case card 4"/>
          <p:cNvSpPr/>
          <p:nvPr/>
        </p:nvSpPr>
        <p:spPr>
          <a:xfrm>
            <a:off x="429768" y="3931920"/>
            <a:ext cx="3611880" cy="2057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search starting points circle"/>
          <p:cNvSpPr/>
          <p:nvPr/>
        </p:nvSpPr>
        <p:spPr>
          <a:xfrm>
            <a:off x="704088" y="4206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Research starting points icon" descr="Research starting points"/>
          <p:cNvPicPr>
            <a:picLocks noChangeAspect="1"/>
          </p:cNvPicPr>
          <p:nvPr/>
        </p:nvPicPr>
        <p:blipFill>
          <a:blip r:embed="rId6"/>
          <a:stretch>
            <a:fillRect/>
          </a:stretch>
        </p:blipFill>
        <p:spPr>
          <a:xfrm>
            <a:off x="886968" y="4389120"/>
            <a:ext cx="365760" cy="365760"/>
          </a:xfrm>
          <a:prstGeom prst="rect">
            <a:avLst/>
          </a:prstGeom>
        </p:spPr>
      </p:pic>
      <p:sp>
        <p:nvSpPr>
          <p:cNvPr id="21" name="Use case 4 heading"/>
          <p:cNvSpPr txBox="1"/>
          <p:nvPr/>
        </p:nvSpPr>
        <p:spPr>
          <a:xfrm>
            <a:off x="1618488" y="4206240"/>
            <a:ext cx="2240280" cy="731520"/>
          </a:xfrm>
          <a:prstGeom prst="rect">
            <a:avLst/>
          </a:prstGeom>
          <a:noFill/>
        </p:spPr>
        <p:txBody>
          <a:bodyPr wrap="square" lIns="0" tIns="0" rIns="0" bIns="0" anchor="ctr">
            <a:spAutoFit/>
          </a:bodyPr>
          <a:lstStyle/>
          <a:p>
            <a:pPr algn="l"/>
            <a:r>
              <a:rPr sz="1700" b="1" i="0">
                <a:solidFill>
                  <a:schemeClr val="tx1"/>
                </a:solidFill>
                <a:latin typeface="Instrument Sans SemiBold"/>
              </a:rPr>
              <a:t>Research starting points</a:t>
            </a:r>
          </a:p>
        </p:txBody>
      </p:sp>
      <p:sp>
        <p:nvSpPr>
          <p:cNvPr id="22" name="Use case 4 body"/>
          <p:cNvSpPr txBox="1"/>
          <p:nvPr/>
        </p:nvSpPr>
        <p:spPr>
          <a:xfrm>
            <a:off x="704088" y="5120640"/>
            <a:ext cx="3108960" cy="777240"/>
          </a:xfrm>
          <a:prstGeom prst="rect">
            <a:avLst/>
          </a:prstGeom>
          <a:noFill/>
        </p:spPr>
        <p:txBody>
          <a:bodyPr wrap="square" lIns="0" tIns="0" rIns="0" bIns="0" anchor="t">
            <a:spAutoFit/>
          </a:bodyPr>
          <a:lstStyle/>
          <a:p>
            <a:pPr algn="l"/>
            <a:r>
              <a:rPr sz="1400" b="0" i="0">
                <a:solidFill>
                  <a:schemeClr val="tx1"/>
                </a:solidFill>
                <a:latin typeface="Inter"/>
              </a:rPr>
              <a:t>Frame issues, then verify against primary sources</a:t>
            </a:r>
          </a:p>
        </p:txBody>
      </p:sp>
      <p:sp>
        <p:nvSpPr>
          <p:cNvPr id="23" name="Use case card 5"/>
          <p:cNvSpPr/>
          <p:nvPr/>
        </p:nvSpPr>
        <p:spPr>
          <a:xfrm>
            <a:off x="4293107" y="3931920"/>
            <a:ext cx="3611880" cy="2057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Intake and checklists circle"/>
          <p:cNvSpPr/>
          <p:nvPr/>
        </p:nvSpPr>
        <p:spPr>
          <a:xfrm>
            <a:off x="4567427" y="4206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Intake and checklists icon" descr="Intake and checklists"/>
          <p:cNvPicPr>
            <a:picLocks noChangeAspect="1"/>
          </p:cNvPicPr>
          <p:nvPr/>
        </p:nvPicPr>
        <p:blipFill>
          <a:blip r:embed="rId7"/>
          <a:stretch>
            <a:fillRect/>
          </a:stretch>
        </p:blipFill>
        <p:spPr>
          <a:xfrm>
            <a:off x="4750307" y="4389120"/>
            <a:ext cx="365760" cy="365760"/>
          </a:xfrm>
          <a:prstGeom prst="rect">
            <a:avLst/>
          </a:prstGeom>
        </p:spPr>
      </p:pic>
      <p:sp>
        <p:nvSpPr>
          <p:cNvPr id="26" name="Use case 5 heading"/>
          <p:cNvSpPr txBox="1"/>
          <p:nvPr/>
        </p:nvSpPr>
        <p:spPr>
          <a:xfrm>
            <a:off x="5481827" y="4206240"/>
            <a:ext cx="2240280" cy="731520"/>
          </a:xfrm>
          <a:prstGeom prst="rect">
            <a:avLst/>
          </a:prstGeom>
          <a:noFill/>
        </p:spPr>
        <p:txBody>
          <a:bodyPr wrap="square" lIns="0" tIns="0" rIns="0" bIns="0" anchor="ctr">
            <a:spAutoFit/>
          </a:bodyPr>
          <a:lstStyle/>
          <a:p>
            <a:pPr algn="l"/>
            <a:r>
              <a:rPr sz="1700" b="1" i="0">
                <a:solidFill>
                  <a:schemeClr val="tx1"/>
                </a:solidFill>
                <a:latin typeface="Instrument Sans SemiBold"/>
              </a:rPr>
              <a:t>Intake and checklists</a:t>
            </a:r>
          </a:p>
        </p:txBody>
      </p:sp>
      <p:sp>
        <p:nvSpPr>
          <p:cNvPr id="27" name="Use case 5 body"/>
          <p:cNvSpPr txBox="1"/>
          <p:nvPr/>
        </p:nvSpPr>
        <p:spPr>
          <a:xfrm>
            <a:off x="4567427" y="5120640"/>
            <a:ext cx="3108960" cy="777240"/>
          </a:xfrm>
          <a:prstGeom prst="rect">
            <a:avLst/>
          </a:prstGeom>
          <a:noFill/>
        </p:spPr>
        <p:txBody>
          <a:bodyPr wrap="square" lIns="0" tIns="0" rIns="0" bIns="0" anchor="t">
            <a:spAutoFit/>
          </a:bodyPr>
          <a:lstStyle/>
          <a:p>
            <a:pPr algn="l"/>
            <a:r>
              <a:rPr sz="1400" b="0" i="0">
                <a:solidFill>
                  <a:schemeClr val="tx1"/>
                </a:solidFill>
                <a:latin typeface="Inter"/>
              </a:rPr>
              <a:t>Questionnaires and document request lists</a:t>
            </a:r>
          </a:p>
        </p:txBody>
      </p:sp>
      <p:sp>
        <p:nvSpPr>
          <p:cNvPr id="28" name="Use case card 6"/>
          <p:cNvSpPr/>
          <p:nvPr/>
        </p:nvSpPr>
        <p:spPr>
          <a:xfrm>
            <a:off x="8156448" y="3931920"/>
            <a:ext cx="3611880" cy="2057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Education content circle"/>
          <p:cNvSpPr/>
          <p:nvPr/>
        </p:nvSpPr>
        <p:spPr>
          <a:xfrm>
            <a:off x="8430768" y="4206240"/>
            <a:ext cx="731520" cy="73152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Education content icon" descr="Education content"/>
          <p:cNvPicPr>
            <a:picLocks noChangeAspect="1"/>
          </p:cNvPicPr>
          <p:nvPr/>
        </p:nvPicPr>
        <p:blipFill>
          <a:blip r:embed="rId8"/>
          <a:stretch>
            <a:fillRect/>
          </a:stretch>
        </p:blipFill>
        <p:spPr>
          <a:xfrm>
            <a:off x="8613648" y="4389120"/>
            <a:ext cx="365760" cy="365760"/>
          </a:xfrm>
          <a:prstGeom prst="rect">
            <a:avLst/>
          </a:prstGeom>
        </p:spPr>
      </p:pic>
      <p:sp>
        <p:nvSpPr>
          <p:cNvPr id="31" name="Use case 6 heading"/>
          <p:cNvSpPr txBox="1"/>
          <p:nvPr/>
        </p:nvSpPr>
        <p:spPr>
          <a:xfrm>
            <a:off x="9345168" y="4206240"/>
            <a:ext cx="2240280" cy="731520"/>
          </a:xfrm>
          <a:prstGeom prst="rect">
            <a:avLst/>
          </a:prstGeom>
          <a:noFill/>
        </p:spPr>
        <p:txBody>
          <a:bodyPr wrap="square" lIns="0" tIns="0" rIns="0" bIns="0" anchor="ctr">
            <a:spAutoFit/>
          </a:bodyPr>
          <a:lstStyle/>
          <a:p>
            <a:pPr algn="l"/>
            <a:r>
              <a:rPr sz="1700" b="1" i="0">
                <a:solidFill>
                  <a:schemeClr val="tx1"/>
                </a:solidFill>
                <a:latin typeface="Instrument Sans SemiBold"/>
              </a:rPr>
              <a:t>Education content</a:t>
            </a:r>
          </a:p>
        </p:txBody>
      </p:sp>
      <p:sp>
        <p:nvSpPr>
          <p:cNvPr id="32" name="Use case 6 body"/>
          <p:cNvSpPr txBox="1"/>
          <p:nvPr/>
        </p:nvSpPr>
        <p:spPr>
          <a:xfrm>
            <a:off x="8430768" y="5120640"/>
            <a:ext cx="3108960" cy="777240"/>
          </a:xfrm>
          <a:prstGeom prst="rect">
            <a:avLst/>
          </a:prstGeom>
          <a:noFill/>
        </p:spPr>
        <p:txBody>
          <a:bodyPr wrap="square" lIns="0" tIns="0" rIns="0" bIns="0" anchor="t">
            <a:spAutoFit/>
          </a:bodyPr>
          <a:lstStyle/>
          <a:p>
            <a:pPr algn="l"/>
            <a:r>
              <a:rPr sz="1400" b="0" i="0">
                <a:solidFill>
                  <a:schemeClr val="tx1"/>
                </a:solidFill>
                <a:latin typeface="Inter"/>
              </a:rPr>
              <a:t>Client handouts, newsletters, and seminar outlines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AI can be confidently wrong, so verify everything</a:t>
            </a:r>
          </a:p>
        </p:txBody>
      </p:sp>
      <p:sp>
        <p:nvSpPr>
          <p:cNvPr id="3" name="Case card"/>
          <p:cNvSpPr/>
          <p:nvPr/>
        </p:nvSpPr>
        <p:spPr>
          <a:xfrm>
            <a:off x="429768" y="1691640"/>
            <a:ext cx="4846320" cy="438912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ase label"/>
          <p:cNvSpPr txBox="1"/>
          <p:nvPr/>
        </p:nvSpPr>
        <p:spPr>
          <a:xfrm>
            <a:off x="795528" y="1965960"/>
            <a:ext cx="4114800" cy="274320"/>
          </a:xfrm>
          <a:prstGeom prst="rect">
            <a:avLst/>
          </a:prstGeom>
          <a:noFill/>
        </p:spPr>
        <p:txBody>
          <a:bodyPr wrap="square" lIns="0" tIns="0" rIns="0" bIns="0" anchor="t">
            <a:spAutoFit/>
          </a:bodyPr>
          <a:lstStyle/>
          <a:p>
            <a:pPr algn="l"/>
            <a:r>
              <a:rPr sz="1400" b="1" i="0" spc="200">
                <a:solidFill>
                  <a:schemeClr val="accent2"/>
                </a:solidFill>
                <a:latin typeface="Inter"/>
              </a:rPr>
              <a:t>A REAL CAUTIONARY TALE</a:t>
            </a:r>
          </a:p>
        </p:txBody>
      </p:sp>
      <p:sp>
        <p:nvSpPr>
          <p:cNvPr id="5" name="Case name"/>
          <p:cNvSpPr txBox="1"/>
          <p:nvPr/>
        </p:nvSpPr>
        <p:spPr>
          <a:xfrm>
            <a:off x="795528" y="2377440"/>
            <a:ext cx="4114800" cy="640080"/>
          </a:xfrm>
          <a:prstGeom prst="rect">
            <a:avLst/>
          </a:prstGeom>
          <a:noFill/>
        </p:spPr>
        <p:txBody>
          <a:bodyPr wrap="square" lIns="0" tIns="0" rIns="0" bIns="0" anchor="t">
            <a:spAutoFit/>
          </a:bodyPr>
          <a:lstStyle/>
          <a:p>
            <a:pPr algn="l"/>
            <a:r>
              <a:rPr sz="2800" b="1" i="0">
                <a:solidFill>
                  <a:schemeClr val="bg1"/>
                </a:solidFill>
                <a:latin typeface="Instrument Sans SemiBold"/>
              </a:rPr>
              <a:t>Mata v. Avianca</a:t>
            </a:r>
          </a:p>
        </p:txBody>
      </p:sp>
      <p:sp>
        <p:nvSpPr>
          <p:cNvPr id="6" name="Case court"/>
          <p:cNvSpPr txBox="1"/>
          <p:nvPr/>
        </p:nvSpPr>
        <p:spPr>
          <a:xfrm>
            <a:off x="795528" y="3017520"/>
            <a:ext cx="4114800" cy="365760"/>
          </a:xfrm>
          <a:prstGeom prst="rect">
            <a:avLst/>
          </a:prstGeom>
          <a:noFill/>
        </p:spPr>
        <p:txBody>
          <a:bodyPr wrap="square" lIns="0" tIns="0" rIns="0" bIns="0" anchor="t">
            <a:spAutoFit/>
          </a:bodyPr>
          <a:lstStyle/>
          <a:p>
            <a:pPr algn="l"/>
            <a:r>
              <a:rPr sz="1600" b="0" i="0">
                <a:solidFill>
                  <a:schemeClr val="bg2"/>
                </a:solidFill>
                <a:latin typeface="Inter"/>
              </a:rPr>
              <a:t>2023, S.D.N.Y.</a:t>
            </a:r>
          </a:p>
        </p:txBody>
      </p:sp>
      <p:sp>
        <p:nvSpPr>
          <p:cNvPr id="7" name="Case summary"/>
          <p:cNvSpPr txBox="1"/>
          <p:nvPr/>
        </p:nvSpPr>
        <p:spPr>
          <a:xfrm>
            <a:off x="795528" y="3566160"/>
            <a:ext cx="4114800" cy="1371600"/>
          </a:xfrm>
          <a:prstGeom prst="rect">
            <a:avLst/>
          </a:prstGeom>
          <a:noFill/>
        </p:spPr>
        <p:txBody>
          <a:bodyPr wrap="square" lIns="0" tIns="0" rIns="0" bIns="0" anchor="t">
            <a:spAutoFit/>
          </a:bodyPr>
          <a:lstStyle/>
          <a:p>
            <a:pPr algn="l"/>
            <a:r>
              <a:rPr sz="1600" b="0" i="0">
                <a:solidFill>
                  <a:schemeClr val="bg1"/>
                </a:solidFill>
                <a:latin typeface="Inter"/>
              </a:rPr>
              <a:t>Attorneys filed a brief citing court decisions that an AI tool had invented. The court sanctioned them. The cases did not exist.</a:t>
            </a:r>
          </a:p>
        </p:txBody>
      </p:sp>
      <p:sp>
        <p:nvSpPr>
          <p:cNvPr id="8" name="Watch for"/>
          <p:cNvSpPr txBox="1"/>
          <p:nvPr/>
        </p:nvSpPr>
        <p:spPr>
          <a:xfrm>
            <a:off x="795528" y="5074920"/>
            <a:ext cx="4114800" cy="822960"/>
          </a:xfrm>
          <a:prstGeom prst="rect">
            <a:avLst/>
          </a:prstGeom>
          <a:noFill/>
        </p:spPr>
        <p:txBody>
          <a:bodyPr wrap="square" lIns="0" tIns="0" rIns="0" bIns="0" anchor="t">
            <a:spAutoFit/>
          </a:bodyPr>
          <a:lstStyle/>
          <a:p>
            <a:pPr algn="l"/>
            <a:r>
              <a:rPr sz="1400" b="1" i="0">
                <a:solidFill>
                  <a:schemeClr val="accent2"/>
                </a:solidFill>
                <a:latin typeface="Inter"/>
              </a:rPr>
              <a:t>Watch for: invented sources, outdated rules, wrong jurisdiction, faulty math.</a:t>
            </a:r>
          </a:p>
        </p:txBody>
      </p:sp>
      <p:sp>
        <p:nvSpPr>
          <p:cNvPr id="9" name="Habit heading"/>
          <p:cNvSpPr txBox="1"/>
          <p:nvPr/>
        </p:nvSpPr>
        <p:spPr>
          <a:xfrm>
            <a:off x="5577840" y="1691640"/>
            <a:ext cx="6190488" cy="457200"/>
          </a:xfrm>
          <a:prstGeom prst="rect">
            <a:avLst/>
          </a:prstGeom>
          <a:noFill/>
        </p:spPr>
        <p:txBody>
          <a:bodyPr wrap="square" lIns="0" tIns="0" rIns="0" bIns="0" anchor="t">
            <a:spAutoFit/>
          </a:bodyPr>
          <a:lstStyle/>
          <a:p>
            <a:pPr algn="l"/>
            <a:r>
              <a:rPr sz="2200" b="1" i="0">
                <a:solidFill>
                  <a:schemeClr val="bg1"/>
                </a:solidFill>
                <a:latin typeface="Instrument Sans SemiBold"/>
              </a:rPr>
              <a:t>A four-step verification habit</a:t>
            </a:r>
          </a:p>
        </p:txBody>
      </p:sp>
      <p:sp>
        <p:nvSpPr>
          <p:cNvPr id="10" name="Verify step 1"/>
          <p:cNvSpPr/>
          <p:nvPr/>
        </p:nvSpPr>
        <p:spPr>
          <a:xfrm>
            <a:off x="5577840" y="2404872"/>
            <a:ext cx="640080" cy="64008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tx1"/>
                </a:solidFill>
                <a:latin typeface="Instrument Sans SemiBold"/>
              </a:rPr>
              <a:t>1</a:t>
            </a:r>
          </a:p>
        </p:txBody>
      </p:sp>
      <p:sp>
        <p:nvSpPr>
          <p:cNvPr id="11" name="Verify 1 heading"/>
          <p:cNvSpPr txBox="1"/>
          <p:nvPr/>
        </p:nvSpPr>
        <p:spPr>
          <a:xfrm>
            <a:off x="6446520" y="2331720"/>
            <a:ext cx="5303520" cy="365760"/>
          </a:xfrm>
          <a:prstGeom prst="rect">
            <a:avLst/>
          </a:prstGeom>
          <a:noFill/>
        </p:spPr>
        <p:txBody>
          <a:bodyPr wrap="square" lIns="0" tIns="0" rIns="0" bIns="0" anchor="t">
            <a:spAutoFit/>
          </a:bodyPr>
          <a:lstStyle/>
          <a:p>
            <a:pPr algn="l"/>
            <a:r>
              <a:rPr sz="1800" b="1" i="0">
                <a:solidFill>
                  <a:schemeClr val="bg1"/>
                </a:solidFill>
                <a:latin typeface="Instrument Sans SemiBold"/>
              </a:rPr>
              <a:t>Source it</a:t>
            </a:r>
          </a:p>
        </p:txBody>
      </p:sp>
      <p:sp>
        <p:nvSpPr>
          <p:cNvPr id="12" name="Verify 1 body"/>
          <p:cNvSpPr txBox="1"/>
          <p:nvPr/>
        </p:nvSpPr>
        <p:spPr>
          <a:xfrm>
            <a:off x="6446520" y="2715768"/>
            <a:ext cx="5303520" cy="457200"/>
          </a:xfrm>
          <a:prstGeom prst="rect">
            <a:avLst/>
          </a:prstGeom>
          <a:noFill/>
        </p:spPr>
        <p:txBody>
          <a:bodyPr wrap="square" lIns="0" tIns="0" rIns="0" bIns="0" anchor="t">
            <a:spAutoFit/>
          </a:bodyPr>
          <a:lstStyle/>
          <a:p>
            <a:pPr algn="l"/>
            <a:r>
              <a:rPr sz="1400" b="0" i="0">
                <a:solidFill>
                  <a:schemeClr val="bg2"/>
                </a:solidFill>
                <a:latin typeface="Inter"/>
              </a:rPr>
              <a:t>Ask for citations, then confirm each in the primary source.</a:t>
            </a:r>
          </a:p>
        </p:txBody>
      </p:sp>
      <p:sp>
        <p:nvSpPr>
          <p:cNvPr id="13" name="Verify step 2"/>
          <p:cNvSpPr/>
          <p:nvPr/>
        </p:nvSpPr>
        <p:spPr>
          <a:xfrm>
            <a:off x="5577840" y="3364991"/>
            <a:ext cx="640080" cy="64008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tx1"/>
                </a:solidFill>
                <a:latin typeface="Instrument Sans SemiBold"/>
              </a:rPr>
              <a:t>2</a:t>
            </a:r>
          </a:p>
        </p:txBody>
      </p:sp>
      <p:sp>
        <p:nvSpPr>
          <p:cNvPr id="14" name="Verify 2 heading"/>
          <p:cNvSpPr txBox="1"/>
          <p:nvPr/>
        </p:nvSpPr>
        <p:spPr>
          <a:xfrm>
            <a:off x="6446520" y="3291839"/>
            <a:ext cx="5303520" cy="365760"/>
          </a:xfrm>
          <a:prstGeom prst="rect">
            <a:avLst/>
          </a:prstGeom>
          <a:noFill/>
        </p:spPr>
        <p:txBody>
          <a:bodyPr wrap="square" lIns="0" tIns="0" rIns="0" bIns="0" anchor="t">
            <a:spAutoFit/>
          </a:bodyPr>
          <a:lstStyle/>
          <a:p>
            <a:pPr algn="l"/>
            <a:r>
              <a:rPr sz="1800" b="1" i="0">
                <a:solidFill>
                  <a:schemeClr val="bg1"/>
                </a:solidFill>
                <a:latin typeface="Instrument Sans SemiBold"/>
              </a:rPr>
              <a:t>Check the numbers</a:t>
            </a:r>
          </a:p>
        </p:txBody>
      </p:sp>
      <p:sp>
        <p:nvSpPr>
          <p:cNvPr id="15" name="Verify 2 body"/>
          <p:cNvSpPr txBox="1"/>
          <p:nvPr/>
        </p:nvSpPr>
        <p:spPr>
          <a:xfrm>
            <a:off x="6446520" y="3675887"/>
            <a:ext cx="5303520" cy="457200"/>
          </a:xfrm>
          <a:prstGeom prst="rect">
            <a:avLst/>
          </a:prstGeom>
          <a:noFill/>
        </p:spPr>
        <p:txBody>
          <a:bodyPr wrap="square" lIns="0" tIns="0" rIns="0" bIns="0" anchor="t">
            <a:spAutoFit/>
          </a:bodyPr>
          <a:lstStyle/>
          <a:p>
            <a:pPr algn="l"/>
            <a:r>
              <a:rPr sz="1400" b="0" i="0">
                <a:solidFill>
                  <a:schemeClr val="bg2"/>
                </a:solidFill>
                <a:latin typeface="Inter"/>
              </a:rPr>
              <a:t>Verify dates, thresholds, rates, and math independently.</a:t>
            </a:r>
          </a:p>
        </p:txBody>
      </p:sp>
      <p:sp>
        <p:nvSpPr>
          <p:cNvPr id="16" name="Verify step 3"/>
          <p:cNvSpPr/>
          <p:nvPr/>
        </p:nvSpPr>
        <p:spPr>
          <a:xfrm>
            <a:off x="5577840" y="4325112"/>
            <a:ext cx="640080" cy="64008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tx1"/>
                </a:solidFill>
                <a:latin typeface="Instrument Sans SemiBold"/>
              </a:rPr>
              <a:t>3</a:t>
            </a:r>
          </a:p>
        </p:txBody>
      </p:sp>
      <p:sp>
        <p:nvSpPr>
          <p:cNvPr id="17" name="Verify 3 heading"/>
          <p:cNvSpPr txBox="1"/>
          <p:nvPr/>
        </p:nvSpPr>
        <p:spPr>
          <a:xfrm>
            <a:off x="6446520" y="4251960"/>
            <a:ext cx="5303520" cy="365760"/>
          </a:xfrm>
          <a:prstGeom prst="rect">
            <a:avLst/>
          </a:prstGeom>
          <a:noFill/>
        </p:spPr>
        <p:txBody>
          <a:bodyPr wrap="square" lIns="0" tIns="0" rIns="0" bIns="0" anchor="t">
            <a:spAutoFit/>
          </a:bodyPr>
          <a:lstStyle/>
          <a:p>
            <a:pPr algn="l"/>
            <a:r>
              <a:rPr sz="1800" b="1" i="0">
                <a:solidFill>
                  <a:schemeClr val="bg1"/>
                </a:solidFill>
                <a:latin typeface="Instrument Sans SemiBold"/>
              </a:rPr>
              <a:t>Test against the facts</a:t>
            </a:r>
          </a:p>
        </p:txBody>
      </p:sp>
      <p:sp>
        <p:nvSpPr>
          <p:cNvPr id="18" name="Verify 3 body"/>
          <p:cNvSpPr txBox="1"/>
          <p:nvPr/>
        </p:nvSpPr>
        <p:spPr>
          <a:xfrm>
            <a:off x="6446520" y="4636008"/>
            <a:ext cx="5303520" cy="457200"/>
          </a:xfrm>
          <a:prstGeom prst="rect">
            <a:avLst/>
          </a:prstGeom>
          <a:noFill/>
        </p:spPr>
        <p:txBody>
          <a:bodyPr wrap="square" lIns="0" tIns="0" rIns="0" bIns="0" anchor="t">
            <a:spAutoFit/>
          </a:bodyPr>
          <a:lstStyle/>
          <a:p>
            <a:pPr algn="l"/>
            <a:r>
              <a:rPr sz="1400" b="0" i="0">
                <a:solidFill>
                  <a:schemeClr val="bg2"/>
                </a:solidFill>
                <a:latin typeface="Inter"/>
              </a:rPr>
              <a:t>Does it fit this client, this state, this year?</a:t>
            </a:r>
          </a:p>
        </p:txBody>
      </p:sp>
      <p:sp>
        <p:nvSpPr>
          <p:cNvPr id="19" name="Verify step 4"/>
          <p:cNvSpPr/>
          <p:nvPr/>
        </p:nvSpPr>
        <p:spPr>
          <a:xfrm>
            <a:off x="5577840" y="5285232"/>
            <a:ext cx="640080" cy="64008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000" b="1">
                <a:solidFill>
                  <a:schemeClr val="tx1"/>
                </a:solidFill>
                <a:latin typeface="Instrument Sans SemiBold"/>
              </a:rPr>
              <a:t>4</a:t>
            </a:r>
          </a:p>
        </p:txBody>
      </p:sp>
      <p:sp>
        <p:nvSpPr>
          <p:cNvPr id="20" name="Verify 4 heading"/>
          <p:cNvSpPr txBox="1"/>
          <p:nvPr/>
        </p:nvSpPr>
        <p:spPr>
          <a:xfrm>
            <a:off x="6446520" y="5212080"/>
            <a:ext cx="5303520" cy="365760"/>
          </a:xfrm>
          <a:prstGeom prst="rect">
            <a:avLst/>
          </a:prstGeom>
          <a:noFill/>
        </p:spPr>
        <p:txBody>
          <a:bodyPr wrap="square" lIns="0" tIns="0" rIns="0" bIns="0" anchor="t">
            <a:spAutoFit/>
          </a:bodyPr>
          <a:lstStyle/>
          <a:p>
            <a:pPr algn="l"/>
            <a:r>
              <a:rPr sz="1800" b="1" i="0">
                <a:solidFill>
                  <a:schemeClr val="bg1"/>
                </a:solidFill>
                <a:latin typeface="Instrument Sans SemiBold"/>
              </a:rPr>
              <a:t>Sign off and document</a:t>
            </a:r>
          </a:p>
        </p:txBody>
      </p:sp>
      <p:sp>
        <p:nvSpPr>
          <p:cNvPr id="21" name="Verify 4 body"/>
          <p:cNvSpPr txBox="1"/>
          <p:nvPr/>
        </p:nvSpPr>
        <p:spPr>
          <a:xfrm>
            <a:off x="6446520" y="5596128"/>
            <a:ext cx="5303520" cy="457200"/>
          </a:xfrm>
          <a:prstGeom prst="rect">
            <a:avLst/>
          </a:prstGeom>
          <a:noFill/>
        </p:spPr>
        <p:txBody>
          <a:bodyPr wrap="square" lIns="0" tIns="0" rIns="0" bIns="0" anchor="t">
            <a:spAutoFit/>
          </a:bodyPr>
          <a:lstStyle/>
          <a:p>
            <a:pPr algn="l"/>
            <a:r>
              <a:rPr sz="1400" b="0" i="0">
                <a:solidFill>
                  <a:schemeClr val="bg2"/>
                </a:solidFill>
                <a:latin typeface="Inter"/>
              </a:rPr>
              <a:t>A qualified professional reviews and owns the result.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A strong prompt carries its own safeguards</a:t>
            </a:r>
          </a:p>
        </p:txBody>
      </p:sp>
      <p:sp>
        <p:nvSpPr>
          <p:cNvPr id="3" name="Prompt card"/>
          <p:cNvSpPr/>
          <p:nvPr/>
        </p:nvSpPr>
        <p:spPr>
          <a:xfrm>
            <a:off x="429768" y="1691640"/>
            <a:ext cx="7040880" cy="4389120"/>
          </a:xfrm>
          <a:prstGeom prst="roundRect">
            <a:avLst>
              <a:gd name="adj" fmla="val 6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Prompt label"/>
          <p:cNvSpPr txBox="1"/>
          <p:nvPr/>
        </p:nvSpPr>
        <p:spPr>
          <a:xfrm>
            <a:off x="795528" y="1965960"/>
            <a:ext cx="6309360" cy="274320"/>
          </a:xfrm>
          <a:prstGeom prst="rect">
            <a:avLst/>
          </a:prstGeom>
          <a:noFill/>
        </p:spPr>
        <p:txBody>
          <a:bodyPr wrap="square" lIns="0" tIns="0" rIns="0" bIns="0" anchor="t">
            <a:spAutoFit/>
          </a:bodyPr>
          <a:lstStyle/>
          <a:p>
            <a:pPr algn="l"/>
            <a:r>
              <a:rPr sz="1400" b="1" i="0" spc="150">
                <a:solidFill>
                  <a:schemeClr val="accent2"/>
                </a:solidFill>
                <a:latin typeface="Inter"/>
              </a:rPr>
              <a:t>SAMPLE PROMPT (NO CLIENT DATA)</a:t>
            </a:r>
          </a:p>
        </p:txBody>
      </p:sp>
      <p:sp>
        <p:nvSpPr>
          <p:cNvPr id="5" name="Prompt text"/>
          <p:cNvSpPr txBox="1"/>
          <p:nvPr/>
        </p:nvSpPr>
        <p:spPr>
          <a:xfrm>
            <a:off x="795528" y="2468880"/>
            <a:ext cx="6309360" cy="3474720"/>
          </a:xfrm>
          <a:prstGeom prst="rect">
            <a:avLst/>
          </a:prstGeom>
          <a:noFill/>
        </p:spPr>
        <p:txBody>
          <a:bodyPr wrap="square" lIns="0" tIns="0" rIns="0" bIns="0" anchor="t">
            <a:spAutoFit/>
          </a:bodyPr>
          <a:lstStyle/>
          <a:p>
            <a:pPr algn="l"/>
            <a:r>
              <a:rPr sz="1800" b="0" i="0">
                <a:solidFill>
                  <a:schemeClr val="bg1"/>
                </a:solidFill>
                <a:latin typeface="Courier New"/>
              </a:rPr>
              <a:t>You are assisting an estate planning attorney. Draft a client-friendly email, under 250 words and at an 8th-grade reading level, explaining the difference between a will and a revocable living trust for a married couple in their 60s with two adult children. Do not give legal advice. Flag anything the attorney should review before sending. Use no names.</a:t>
            </a:r>
          </a:p>
        </p:txBody>
      </p:sp>
      <p:sp>
        <p:nvSpPr>
          <p:cNvPr id="6" name="Why heading"/>
          <p:cNvSpPr txBox="1"/>
          <p:nvPr/>
        </p:nvSpPr>
        <p:spPr>
          <a:xfrm>
            <a:off x="7863840" y="1691640"/>
            <a:ext cx="3904487" cy="457200"/>
          </a:xfrm>
          <a:prstGeom prst="rect">
            <a:avLst/>
          </a:prstGeom>
          <a:noFill/>
        </p:spPr>
        <p:txBody>
          <a:bodyPr wrap="square" lIns="0" tIns="0" rIns="0" bIns="0" anchor="t">
            <a:spAutoFit/>
          </a:bodyPr>
          <a:lstStyle/>
          <a:p>
            <a:pPr algn="l"/>
            <a:r>
              <a:rPr sz="2200" b="1" i="0">
                <a:solidFill>
                  <a:schemeClr val="tx1"/>
                </a:solidFill>
                <a:latin typeface="Instrument Sans SemiBold"/>
              </a:rPr>
              <a:t>Why it works</a:t>
            </a:r>
          </a:p>
        </p:txBody>
      </p:sp>
      <p:sp>
        <p:nvSpPr>
          <p:cNvPr id="7" name="Prompt part 1"/>
          <p:cNvSpPr/>
          <p:nvPr/>
        </p:nvSpPr>
        <p:spPr>
          <a:xfrm>
            <a:off x="7863840" y="2331720"/>
            <a:ext cx="3904487" cy="621792"/>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Part 1 name"/>
          <p:cNvSpPr txBox="1"/>
          <p:nvPr/>
        </p:nvSpPr>
        <p:spPr>
          <a:xfrm>
            <a:off x="8092440" y="2331720"/>
            <a:ext cx="1234440" cy="621792"/>
          </a:xfrm>
          <a:prstGeom prst="rect">
            <a:avLst/>
          </a:prstGeom>
          <a:noFill/>
        </p:spPr>
        <p:txBody>
          <a:bodyPr wrap="square" lIns="0" tIns="0" rIns="0" bIns="0" anchor="ctr">
            <a:spAutoFit/>
          </a:bodyPr>
          <a:lstStyle/>
          <a:p>
            <a:pPr algn="l"/>
            <a:r>
              <a:rPr sz="1500" b="1" i="0">
                <a:solidFill>
                  <a:schemeClr val="tx1"/>
                </a:solidFill>
                <a:latin typeface="Inter"/>
              </a:rPr>
              <a:t>Role</a:t>
            </a:r>
          </a:p>
        </p:txBody>
      </p:sp>
      <p:sp>
        <p:nvSpPr>
          <p:cNvPr id="9" name="Part 1 detail"/>
          <p:cNvSpPr txBox="1"/>
          <p:nvPr/>
        </p:nvSpPr>
        <p:spPr>
          <a:xfrm>
            <a:off x="9326880" y="2331720"/>
            <a:ext cx="2331720" cy="621792"/>
          </a:xfrm>
          <a:prstGeom prst="rect">
            <a:avLst/>
          </a:prstGeom>
          <a:noFill/>
        </p:spPr>
        <p:txBody>
          <a:bodyPr wrap="square" lIns="0" tIns="0" rIns="0" bIns="0" anchor="ctr">
            <a:spAutoFit/>
          </a:bodyPr>
          <a:lstStyle/>
          <a:p>
            <a:pPr algn="l"/>
            <a:r>
              <a:rPr sz="1400" b="0" i="0">
                <a:solidFill>
                  <a:schemeClr val="tx1"/>
                </a:solidFill>
                <a:latin typeface="Inter"/>
              </a:rPr>
              <a:t>Sets perspective</a:t>
            </a:r>
          </a:p>
        </p:txBody>
      </p:sp>
      <p:sp>
        <p:nvSpPr>
          <p:cNvPr id="10" name="Prompt part 2"/>
          <p:cNvSpPr/>
          <p:nvPr/>
        </p:nvSpPr>
        <p:spPr>
          <a:xfrm>
            <a:off x="7863840" y="3081527"/>
            <a:ext cx="3904487" cy="621792"/>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Part 2 name"/>
          <p:cNvSpPr txBox="1"/>
          <p:nvPr/>
        </p:nvSpPr>
        <p:spPr>
          <a:xfrm>
            <a:off x="8092440" y="3081527"/>
            <a:ext cx="1234440" cy="621792"/>
          </a:xfrm>
          <a:prstGeom prst="rect">
            <a:avLst/>
          </a:prstGeom>
          <a:noFill/>
        </p:spPr>
        <p:txBody>
          <a:bodyPr wrap="square" lIns="0" tIns="0" rIns="0" bIns="0" anchor="ctr">
            <a:spAutoFit/>
          </a:bodyPr>
          <a:lstStyle/>
          <a:p>
            <a:pPr algn="l"/>
            <a:r>
              <a:rPr sz="1500" b="1" i="0">
                <a:solidFill>
                  <a:schemeClr val="tx1"/>
                </a:solidFill>
                <a:latin typeface="Inter"/>
              </a:rPr>
              <a:t>Task</a:t>
            </a:r>
          </a:p>
        </p:txBody>
      </p:sp>
      <p:sp>
        <p:nvSpPr>
          <p:cNvPr id="12" name="Part 2 detail"/>
          <p:cNvSpPr txBox="1"/>
          <p:nvPr/>
        </p:nvSpPr>
        <p:spPr>
          <a:xfrm>
            <a:off x="9326880" y="3081527"/>
            <a:ext cx="2331720" cy="621792"/>
          </a:xfrm>
          <a:prstGeom prst="rect">
            <a:avLst/>
          </a:prstGeom>
          <a:noFill/>
        </p:spPr>
        <p:txBody>
          <a:bodyPr wrap="square" lIns="0" tIns="0" rIns="0" bIns="0" anchor="ctr">
            <a:spAutoFit/>
          </a:bodyPr>
          <a:lstStyle/>
          <a:p>
            <a:pPr algn="l"/>
            <a:r>
              <a:rPr sz="1400" b="0" i="0">
                <a:solidFill>
                  <a:schemeClr val="tx1"/>
                </a:solidFill>
                <a:latin typeface="Inter"/>
              </a:rPr>
              <a:t>One clear deliverable</a:t>
            </a:r>
          </a:p>
        </p:txBody>
      </p:sp>
      <p:sp>
        <p:nvSpPr>
          <p:cNvPr id="13" name="Prompt part 3"/>
          <p:cNvSpPr/>
          <p:nvPr/>
        </p:nvSpPr>
        <p:spPr>
          <a:xfrm>
            <a:off x="7863840" y="3831335"/>
            <a:ext cx="3904487" cy="621792"/>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Part 3 name"/>
          <p:cNvSpPr txBox="1"/>
          <p:nvPr/>
        </p:nvSpPr>
        <p:spPr>
          <a:xfrm>
            <a:off x="8092440" y="3831335"/>
            <a:ext cx="1234440" cy="621792"/>
          </a:xfrm>
          <a:prstGeom prst="rect">
            <a:avLst/>
          </a:prstGeom>
          <a:noFill/>
        </p:spPr>
        <p:txBody>
          <a:bodyPr wrap="square" lIns="0" tIns="0" rIns="0" bIns="0" anchor="ctr">
            <a:spAutoFit/>
          </a:bodyPr>
          <a:lstStyle/>
          <a:p>
            <a:pPr algn="l"/>
            <a:r>
              <a:rPr sz="1500" b="1" i="0">
                <a:solidFill>
                  <a:schemeClr val="tx1"/>
                </a:solidFill>
                <a:latin typeface="Inter"/>
              </a:rPr>
              <a:t>Audience</a:t>
            </a:r>
          </a:p>
        </p:txBody>
      </p:sp>
      <p:sp>
        <p:nvSpPr>
          <p:cNvPr id="15" name="Part 3 detail"/>
          <p:cNvSpPr txBox="1"/>
          <p:nvPr/>
        </p:nvSpPr>
        <p:spPr>
          <a:xfrm>
            <a:off x="9326880" y="3831335"/>
            <a:ext cx="2331720" cy="621792"/>
          </a:xfrm>
          <a:prstGeom prst="rect">
            <a:avLst/>
          </a:prstGeom>
          <a:noFill/>
        </p:spPr>
        <p:txBody>
          <a:bodyPr wrap="square" lIns="0" tIns="0" rIns="0" bIns="0" anchor="ctr">
            <a:spAutoFit/>
          </a:bodyPr>
          <a:lstStyle/>
          <a:p>
            <a:pPr algn="l"/>
            <a:r>
              <a:rPr sz="1400" b="0" i="0">
                <a:solidFill>
                  <a:schemeClr val="tx1"/>
                </a:solidFill>
                <a:latin typeface="Inter"/>
              </a:rPr>
              <a:t>Tone and reading level</a:t>
            </a:r>
          </a:p>
        </p:txBody>
      </p:sp>
      <p:sp>
        <p:nvSpPr>
          <p:cNvPr id="16" name="Prompt part 4"/>
          <p:cNvSpPr/>
          <p:nvPr/>
        </p:nvSpPr>
        <p:spPr>
          <a:xfrm>
            <a:off x="7863840" y="4581144"/>
            <a:ext cx="3904487" cy="621792"/>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Part 4 name"/>
          <p:cNvSpPr txBox="1"/>
          <p:nvPr/>
        </p:nvSpPr>
        <p:spPr>
          <a:xfrm>
            <a:off x="8092440" y="4581144"/>
            <a:ext cx="1234440" cy="621792"/>
          </a:xfrm>
          <a:prstGeom prst="rect">
            <a:avLst/>
          </a:prstGeom>
          <a:noFill/>
        </p:spPr>
        <p:txBody>
          <a:bodyPr wrap="square" lIns="0" tIns="0" rIns="0" bIns="0" anchor="ctr">
            <a:spAutoFit/>
          </a:bodyPr>
          <a:lstStyle/>
          <a:p>
            <a:pPr algn="l"/>
            <a:r>
              <a:rPr sz="1500" b="1" i="0">
                <a:solidFill>
                  <a:schemeClr val="tx1"/>
                </a:solidFill>
                <a:latin typeface="Inter"/>
              </a:rPr>
              <a:t>Limits</a:t>
            </a:r>
          </a:p>
        </p:txBody>
      </p:sp>
      <p:sp>
        <p:nvSpPr>
          <p:cNvPr id="18" name="Part 4 detail"/>
          <p:cNvSpPr txBox="1"/>
          <p:nvPr/>
        </p:nvSpPr>
        <p:spPr>
          <a:xfrm>
            <a:off x="9326880" y="4581144"/>
            <a:ext cx="2331720" cy="621792"/>
          </a:xfrm>
          <a:prstGeom prst="rect">
            <a:avLst/>
          </a:prstGeom>
          <a:noFill/>
        </p:spPr>
        <p:txBody>
          <a:bodyPr wrap="square" lIns="0" tIns="0" rIns="0" bIns="0" anchor="ctr">
            <a:spAutoFit/>
          </a:bodyPr>
          <a:lstStyle/>
          <a:p>
            <a:pPr algn="l"/>
            <a:r>
              <a:rPr sz="1400" b="0" i="0">
                <a:solidFill>
                  <a:schemeClr val="tx1"/>
                </a:solidFill>
                <a:latin typeface="Inter"/>
              </a:rPr>
              <a:t>Length and exclusions</a:t>
            </a:r>
          </a:p>
        </p:txBody>
      </p:sp>
      <p:sp>
        <p:nvSpPr>
          <p:cNvPr id="19" name="Prompt part 5"/>
          <p:cNvSpPr/>
          <p:nvPr/>
        </p:nvSpPr>
        <p:spPr>
          <a:xfrm>
            <a:off x="7863840" y="5330952"/>
            <a:ext cx="3904487" cy="621792"/>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Part 5 name"/>
          <p:cNvSpPr txBox="1"/>
          <p:nvPr/>
        </p:nvSpPr>
        <p:spPr>
          <a:xfrm>
            <a:off x="8092440" y="5330952"/>
            <a:ext cx="1234440" cy="621792"/>
          </a:xfrm>
          <a:prstGeom prst="rect">
            <a:avLst/>
          </a:prstGeom>
          <a:noFill/>
        </p:spPr>
        <p:txBody>
          <a:bodyPr wrap="square" lIns="0" tIns="0" rIns="0" bIns="0" anchor="ctr">
            <a:spAutoFit/>
          </a:bodyPr>
          <a:lstStyle/>
          <a:p>
            <a:pPr algn="l"/>
            <a:r>
              <a:rPr sz="1500" b="1" i="0">
                <a:solidFill>
                  <a:schemeClr val="tx1"/>
                </a:solidFill>
                <a:latin typeface="Inter"/>
              </a:rPr>
              <a:t>Safeguard</a:t>
            </a:r>
          </a:p>
        </p:txBody>
      </p:sp>
      <p:sp>
        <p:nvSpPr>
          <p:cNvPr id="21" name="Part 5 detail"/>
          <p:cNvSpPr txBox="1"/>
          <p:nvPr/>
        </p:nvSpPr>
        <p:spPr>
          <a:xfrm>
            <a:off x="9326880" y="5330952"/>
            <a:ext cx="2331720" cy="621792"/>
          </a:xfrm>
          <a:prstGeom prst="rect">
            <a:avLst/>
          </a:prstGeom>
          <a:noFill/>
        </p:spPr>
        <p:txBody>
          <a:bodyPr wrap="square" lIns="0" tIns="0" rIns="0" bIns="0" anchor="ctr">
            <a:spAutoFit/>
          </a:bodyPr>
          <a:lstStyle/>
          <a:p>
            <a:pPr algn="l"/>
            <a:r>
              <a:rPr sz="1400" b="0" i="0">
                <a:solidFill>
                  <a:schemeClr val="tx1"/>
                </a:solidFill>
                <a:latin typeface="Inter"/>
              </a:rPr>
              <a:t>Flags items for review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One page of policy turns caution into practice</a:t>
            </a:r>
          </a:p>
        </p:txBody>
      </p:sp>
      <p:sp>
        <p:nvSpPr>
          <p:cNvPr id="3" name="Policy item 1"/>
          <p:cNvSpPr/>
          <p:nvPr/>
        </p:nvSpPr>
        <p:spPr>
          <a:xfrm>
            <a:off x="429768" y="169164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heck 1 circle"/>
          <p:cNvSpPr/>
          <p:nvPr/>
        </p:nvSpPr>
        <p:spPr>
          <a:xfrm>
            <a:off x="658368" y="184708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Check 1 icon" descr="Check 1"/>
          <p:cNvPicPr>
            <a:picLocks noChangeAspect="1"/>
          </p:cNvPicPr>
          <p:nvPr/>
        </p:nvPicPr>
        <p:blipFill>
          <a:blip r:embed="rId3"/>
          <a:stretch>
            <a:fillRect/>
          </a:stretch>
        </p:blipFill>
        <p:spPr>
          <a:xfrm>
            <a:off x="809244" y="1997964"/>
            <a:ext cx="301752" cy="301752"/>
          </a:xfrm>
          <a:prstGeom prst="rect">
            <a:avLst/>
          </a:prstGeom>
        </p:spPr>
      </p:pic>
      <p:sp>
        <p:nvSpPr>
          <p:cNvPr id="6" name="Policy 1"/>
          <p:cNvSpPr txBox="1"/>
          <p:nvPr/>
        </p:nvSpPr>
        <p:spPr>
          <a:xfrm>
            <a:off x="1481328" y="1691640"/>
            <a:ext cx="4389120" cy="914400"/>
          </a:xfrm>
          <a:prstGeom prst="rect">
            <a:avLst/>
          </a:prstGeom>
          <a:noFill/>
        </p:spPr>
        <p:txBody>
          <a:bodyPr wrap="square" lIns="0" tIns="0" rIns="0" bIns="0" anchor="ctr">
            <a:spAutoFit/>
          </a:bodyPr>
          <a:lstStyle/>
          <a:p>
            <a:pPr algn="l"/>
            <a:r>
              <a:rPr sz="1700" b="0" i="0">
                <a:solidFill>
                  <a:schemeClr val="tx1"/>
                </a:solidFill>
                <a:latin typeface="Inter"/>
              </a:rPr>
              <a:t>Approved tools list</a:t>
            </a:r>
          </a:p>
        </p:txBody>
      </p:sp>
      <p:sp>
        <p:nvSpPr>
          <p:cNvPr id="7" name="Policy item 2"/>
          <p:cNvSpPr/>
          <p:nvPr/>
        </p:nvSpPr>
        <p:spPr>
          <a:xfrm>
            <a:off x="429768" y="278892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Check 2 circle"/>
          <p:cNvSpPr/>
          <p:nvPr/>
        </p:nvSpPr>
        <p:spPr>
          <a:xfrm>
            <a:off x="658368" y="294436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Check 2 icon" descr="Check 2"/>
          <p:cNvPicPr>
            <a:picLocks noChangeAspect="1"/>
          </p:cNvPicPr>
          <p:nvPr/>
        </p:nvPicPr>
        <p:blipFill>
          <a:blip r:embed="rId3"/>
          <a:stretch>
            <a:fillRect/>
          </a:stretch>
        </p:blipFill>
        <p:spPr>
          <a:xfrm>
            <a:off x="809244" y="3095244"/>
            <a:ext cx="301752" cy="301752"/>
          </a:xfrm>
          <a:prstGeom prst="rect">
            <a:avLst/>
          </a:prstGeom>
        </p:spPr>
      </p:pic>
      <p:sp>
        <p:nvSpPr>
          <p:cNvPr id="10" name="Policy 2"/>
          <p:cNvSpPr txBox="1"/>
          <p:nvPr/>
        </p:nvSpPr>
        <p:spPr>
          <a:xfrm>
            <a:off x="1481328" y="2788920"/>
            <a:ext cx="4389120" cy="914400"/>
          </a:xfrm>
          <a:prstGeom prst="rect">
            <a:avLst/>
          </a:prstGeom>
          <a:noFill/>
        </p:spPr>
        <p:txBody>
          <a:bodyPr wrap="square" lIns="0" tIns="0" rIns="0" bIns="0" anchor="ctr">
            <a:spAutoFit/>
          </a:bodyPr>
          <a:lstStyle/>
          <a:p>
            <a:pPr algn="l"/>
            <a:r>
              <a:rPr sz="1700" b="0" i="0">
                <a:solidFill>
                  <a:schemeClr val="tx1"/>
                </a:solidFill>
                <a:latin typeface="Inter"/>
              </a:rPr>
              <a:t>Data rules (three-tier)</a:t>
            </a:r>
          </a:p>
        </p:txBody>
      </p:sp>
      <p:sp>
        <p:nvSpPr>
          <p:cNvPr id="11" name="Policy item 3"/>
          <p:cNvSpPr/>
          <p:nvPr/>
        </p:nvSpPr>
        <p:spPr>
          <a:xfrm>
            <a:off x="429768" y="388620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Check 3 circle"/>
          <p:cNvSpPr/>
          <p:nvPr/>
        </p:nvSpPr>
        <p:spPr>
          <a:xfrm>
            <a:off x="658368" y="404164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Check 3 icon" descr="Check 3"/>
          <p:cNvPicPr>
            <a:picLocks noChangeAspect="1"/>
          </p:cNvPicPr>
          <p:nvPr/>
        </p:nvPicPr>
        <p:blipFill>
          <a:blip r:embed="rId3"/>
          <a:stretch>
            <a:fillRect/>
          </a:stretch>
        </p:blipFill>
        <p:spPr>
          <a:xfrm>
            <a:off x="809244" y="4192524"/>
            <a:ext cx="301752" cy="301752"/>
          </a:xfrm>
          <a:prstGeom prst="rect">
            <a:avLst/>
          </a:prstGeom>
        </p:spPr>
      </p:pic>
      <p:sp>
        <p:nvSpPr>
          <p:cNvPr id="14" name="Policy 3"/>
          <p:cNvSpPr txBox="1"/>
          <p:nvPr/>
        </p:nvSpPr>
        <p:spPr>
          <a:xfrm>
            <a:off x="1481328" y="3886200"/>
            <a:ext cx="4389120" cy="914400"/>
          </a:xfrm>
          <a:prstGeom prst="rect">
            <a:avLst/>
          </a:prstGeom>
          <a:noFill/>
        </p:spPr>
        <p:txBody>
          <a:bodyPr wrap="square" lIns="0" tIns="0" rIns="0" bIns="0" anchor="ctr">
            <a:spAutoFit/>
          </a:bodyPr>
          <a:lstStyle/>
          <a:p>
            <a:pPr algn="l"/>
            <a:r>
              <a:rPr sz="1700" b="0" i="0">
                <a:solidFill>
                  <a:schemeClr val="tx1"/>
                </a:solidFill>
                <a:latin typeface="Inter"/>
              </a:rPr>
              <a:t>Required verification steps</a:t>
            </a:r>
          </a:p>
        </p:txBody>
      </p:sp>
      <p:sp>
        <p:nvSpPr>
          <p:cNvPr id="15" name="Policy item 4"/>
          <p:cNvSpPr/>
          <p:nvPr/>
        </p:nvSpPr>
        <p:spPr>
          <a:xfrm>
            <a:off x="429768" y="4983479"/>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Check 4 circle"/>
          <p:cNvSpPr/>
          <p:nvPr/>
        </p:nvSpPr>
        <p:spPr>
          <a:xfrm>
            <a:off x="658368" y="5138927"/>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Check 4 icon" descr="Check 4"/>
          <p:cNvPicPr>
            <a:picLocks noChangeAspect="1"/>
          </p:cNvPicPr>
          <p:nvPr/>
        </p:nvPicPr>
        <p:blipFill>
          <a:blip r:embed="rId3"/>
          <a:stretch>
            <a:fillRect/>
          </a:stretch>
        </p:blipFill>
        <p:spPr>
          <a:xfrm>
            <a:off x="809244" y="5289803"/>
            <a:ext cx="301752" cy="301752"/>
          </a:xfrm>
          <a:prstGeom prst="rect">
            <a:avLst/>
          </a:prstGeom>
        </p:spPr>
      </p:pic>
      <p:sp>
        <p:nvSpPr>
          <p:cNvPr id="18" name="Policy 4"/>
          <p:cNvSpPr txBox="1"/>
          <p:nvPr/>
        </p:nvSpPr>
        <p:spPr>
          <a:xfrm>
            <a:off x="1481328" y="4983479"/>
            <a:ext cx="4389120" cy="914400"/>
          </a:xfrm>
          <a:prstGeom prst="rect">
            <a:avLst/>
          </a:prstGeom>
          <a:noFill/>
        </p:spPr>
        <p:txBody>
          <a:bodyPr wrap="square" lIns="0" tIns="0" rIns="0" bIns="0" anchor="ctr">
            <a:spAutoFit/>
          </a:bodyPr>
          <a:lstStyle/>
          <a:p>
            <a:pPr algn="l"/>
            <a:r>
              <a:rPr sz="1700" b="0" i="0">
                <a:solidFill>
                  <a:schemeClr val="tx1"/>
                </a:solidFill>
                <a:latin typeface="Inter"/>
              </a:rPr>
              <a:t>Client disclosure language</a:t>
            </a:r>
          </a:p>
        </p:txBody>
      </p:sp>
      <p:sp>
        <p:nvSpPr>
          <p:cNvPr id="19" name="Policy item 5"/>
          <p:cNvSpPr/>
          <p:nvPr/>
        </p:nvSpPr>
        <p:spPr>
          <a:xfrm>
            <a:off x="6190488" y="169164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Check 5 circle"/>
          <p:cNvSpPr/>
          <p:nvPr/>
        </p:nvSpPr>
        <p:spPr>
          <a:xfrm>
            <a:off x="6419088" y="184708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Check 5 icon" descr="Check 5"/>
          <p:cNvPicPr>
            <a:picLocks noChangeAspect="1"/>
          </p:cNvPicPr>
          <p:nvPr/>
        </p:nvPicPr>
        <p:blipFill>
          <a:blip r:embed="rId3"/>
          <a:stretch>
            <a:fillRect/>
          </a:stretch>
        </p:blipFill>
        <p:spPr>
          <a:xfrm>
            <a:off x="6569964" y="1997964"/>
            <a:ext cx="301752" cy="301752"/>
          </a:xfrm>
          <a:prstGeom prst="rect">
            <a:avLst/>
          </a:prstGeom>
        </p:spPr>
      </p:pic>
      <p:sp>
        <p:nvSpPr>
          <p:cNvPr id="22" name="Policy 5"/>
          <p:cNvSpPr txBox="1"/>
          <p:nvPr/>
        </p:nvSpPr>
        <p:spPr>
          <a:xfrm>
            <a:off x="7242048" y="1691640"/>
            <a:ext cx="4389120" cy="914400"/>
          </a:xfrm>
          <a:prstGeom prst="rect">
            <a:avLst/>
          </a:prstGeom>
          <a:noFill/>
        </p:spPr>
        <p:txBody>
          <a:bodyPr wrap="square" lIns="0" tIns="0" rIns="0" bIns="0" anchor="ctr">
            <a:spAutoFit/>
          </a:bodyPr>
          <a:lstStyle/>
          <a:p>
            <a:pPr algn="l"/>
            <a:r>
              <a:rPr sz="1700" b="0" i="0">
                <a:solidFill>
                  <a:schemeClr val="tx1"/>
                </a:solidFill>
                <a:latin typeface="Inter"/>
              </a:rPr>
              <a:t>Staff training and supervision</a:t>
            </a:r>
          </a:p>
        </p:txBody>
      </p:sp>
      <p:sp>
        <p:nvSpPr>
          <p:cNvPr id="23" name="Policy item 6"/>
          <p:cNvSpPr/>
          <p:nvPr/>
        </p:nvSpPr>
        <p:spPr>
          <a:xfrm>
            <a:off x="6190488" y="278892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Check 6 circle"/>
          <p:cNvSpPr/>
          <p:nvPr/>
        </p:nvSpPr>
        <p:spPr>
          <a:xfrm>
            <a:off x="6419088" y="294436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Check 6 icon" descr="Check 6"/>
          <p:cNvPicPr>
            <a:picLocks noChangeAspect="1"/>
          </p:cNvPicPr>
          <p:nvPr/>
        </p:nvPicPr>
        <p:blipFill>
          <a:blip r:embed="rId3"/>
          <a:stretch>
            <a:fillRect/>
          </a:stretch>
        </p:blipFill>
        <p:spPr>
          <a:xfrm>
            <a:off x="6569964" y="3095244"/>
            <a:ext cx="301752" cy="301752"/>
          </a:xfrm>
          <a:prstGeom prst="rect">
            <a:avLst/>
          </a:prstGeom>
        </p:spPr>
      </p:pic>
      <p:sp>
        <p:nvSpPr>
          <p:cNvPr id="26" name="Policy 6"/>
          <p:cNvSpPr txBox="1"/>
          <p:nvPr/>
        </p:nvSpPr>
        <p:spPr>
          <a:xfrm>
            <a:off x="7242048" y="2788920"/>
            <a:ext cx="4389120" cy="914400"/>
          </a:xfrm>
          <a:prstGeom prst="rect">
            <a:avLst/>
          </a:prstGeom>
          <a:noFill/>
        </p:spPr>
        <p:txBody>
          <a:bodyPr wrap="square" lIns="0" tIns="0" rIns="0" bIns="0" anchor="ctr">
            <a:spAutoFit/>
          </a:bodyPr>
          <a:lstStyle/>
          <a:p>
            <a:pPr algn="l"/>
            <a:r>
              <a:rPr sz="1700" b="0" i="0">
                <a:solidFill>
                  <a:schemeClr val="tx1"/>
                </a:solidFill>
                <a:latin typeface="Inter"/>
              </a:rPr>
              <a:t>Incident response for mistaken entries</a:t>
            </a:r>
          </a:p>
        </p:txBody>
      </p:sp>
      <p:sp>
        <p:nvSpPr>
          <p:cNvPr id="27" name="Policy item 7"/>
          <p:cNvSpPr/>
          <p:nvPr/>
        </p:nvSpPr>
        <p:spPr>
          <a:xfrm>
            <a:off x="6190488" y="3886200"/>
            <a:ext cx="5577840" cy="91440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Check 7 circle"/>
          <p:cNvSpPr/>
          <p:nvPr/>
        </p:nvSpPr>
        <p:spPr>
          <a:xfrm>
            <a:off x="6419088" y="4041648"/>
            <a:ext cx="603504" cy="60350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9" name="Check 7 icon" descr="Check 7"/>
          <p:cNvPicPr>
            <a:picLocks noChangeAspect="1"/>
          </p:cNvPicPr>
          <p:nvPr/>
        </p:nvPicPr>
        <p:blipFill>
          <a:blip r:embed="rId3"/>
          <a:stretch>
            <a:fillRect/>
          </a:stretch>
        </p:blipFill>
        <p:spPr>
          <a:xfrm>
            <a:off x="6569964" y="4192524"/>
            <a:ext cx="301752" cy="301752"/>
          </a:xfrm>
          <a:prstGeom prst="rect">
            <a:avLst/>
          </a:prstGeom>
        </p:spPr>
      </p:pic>
      <p:sp>
        <p:nvSpPr>
          <p:cNvPr id="30" name="Policy 7"/>
          <p:cNvSpPr txBox="1"/>
          <p:nvPr/>
        </p:nvSpPr>
        <p:spPr>
          <a:xfrm>
            <a:off x="7242048" y="3886200"/>
            <a:ext cx="4389120" cy="914400"/>
          </a:xfrm>
          <a:prstGeom prst="rect">
            <a:avLst/>
          </a:prstGeom>
          <a:noFill/>
        </p:spPr>
        <p:txBody>
          <a:bodyPr wrap="square" lIns="0" tIns="0" rIns="0" bIns="0" anchor="ctr">
            <a:spAutoFit/>
          </a:bodyPr>
          <a:lstStyle/>
          <a:p>
            <a:pPr algn="l"/>
            <a:r>
              <a:rPr sz="1700" b="0" i="0">
                <a:solidFill>
                  <a:schemeClr val="tx1"/>
                </a:solidFill>
                <a:latin typeface="Inter"/>
              </a:rPr>
              <a:t>Annual review of tools and terms</a:t>
            </a:r>
          </a:p>
        </p:txBody>
      </p:sp>
      <p:sp>
        <p:nvSpPr>
          <p:cNvPr id="31" name="Policy tip"/>
          <p:cNvSpPr/>
          <p:nvPr/>
        </p:nvSpPr>
        <p:spPr>
          <a:xfrm>
            <a:off x="6190488" y="4983480"/>
            <a:ext cx="5577840" cy="914400"/>
          </a:xfrm>
          <a:prstGeom prst="roundRect">
            <a:avLst>
              <a:gd name="adj" fmla="val 6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olicy tip text"/>
          <p:cNvSpPr txBox="1"/>
          <p:nvPr/>
        </p:nvSpPr>
        <p:spPr>
          <a:xfrm>
            <a:off x="6510528" y="4983480"/>
            <a:ext cx="5029200" cy="914400"/>
          </a:xfrm>
          <a:prstGeom prst="rect">
            <a:avLst/>
          </a:prstGeom>
          <a:noFill/>
        </p:spPr>
        <p:txBody>
          <a:bodyPr wrap="square" lIns="0" tIns="0" rIns="0" bIns="0" anchor="ctr">
            <a:spAutoFit/>
          </a:bodyPr>
          <a:lstStyle/>
          <a:p>
            <a:pPr algn="l"/>
            <a:r>
              <a:rPr sz="1700" b="1" i="0">
                <a:solidFill>
                  <a:schemeClr val="bg1"/>
                </a:solidFill>
                <a:latin typeface="Inter"/>
              </a:rPr>
              <a:t>One page people read beats ten they do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Thirty days moves a firm from hesitation to action</a:t>
            </a:r>
          </a:p>
        </p:txBody>
      </p:sp>
      <p:cxnSp>
        <p:nvCxnSpPr>
          <p:cNvPr id="3" name="Timeline line"/>
          <p:cNvCxnSpPr/>
          <p:nvPr/>
        </p:nvCxnSpPr>
        <p:spPr>
          <a:xfrm>
            <a:off x="1463040" y="2194560"/>
            <a:ext cx="9326880" cy="0"/>
          </a:xfrm>
          <a:prstGeom prst="line">
            <a:avLst/>
          </a:prstGeom>
          <a:ln w="25400">
            <a:solidFill>
              <a:schemeClr val="accent1"/>
            </a:solidFill>
          </a:ln>
        </p:spPr>
        <p:style>
          <a:lnRef idx="2">
            <a:schemeClr val="accent1"/>
          </a:lnRef>
          <a:fillRef idx="0">
            <a:schemeClr val="accent1"/>
          </a:fillRef>
          <a:effectRef idx="1">
            <a:schemeClr val="accent1"/>
          </a:effectRef>
          <a:fontRef idx="minor">
            <a:schemeClr val="tx1"/>
          </a:fontRef>
        </p:style>
      </p:cxnSp>
      <p:sp>
        <p:nvSpPr>
          <p:cNvPr id="4" name="Week card 1"/>
          <p:cNvSpPr/>
          <p:nvPr/>
        </p:nvSpPr>
        <p:spPr>
          <a:xfrm>
            <a:off x="429768" y="3017520"/>
            <a:ext cx="2743200" cy="301752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Week marker 1"/>
          <p:cNvSpPr/>
          <p:nvPr/>
        </p:nvSpPr>
        <p:spPr>
          <a:xfrm>
            <a:off x="1344168" y="1783080"/>
            <a:ext cx="822960" cy="8229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chemeClr val="bg1"/>
                </a:solidFill>
                <a:latin typeface="Instrument Sans SemiBold"/>
              </a:rPr>
              <a:t>1</a:t>
            </a:r>
          </a:p>
        </p:txBody>
      </p:sp>
      <p:sp>
        <p:nvSpPr>
          <p:cNvPr id="6" name="Week 1 label"/>
          <p:cNvSpPr txBox="1"/>
          <p:nvPr/>
        </p:nvSpPr>
        <p:spPr>
          <a:xfrm>
            <a:off x="704088" y="3291840"/>
            <a:ext cx="2194560" cy="274320"/>
          </a:xfrm>
          <a:prstGeom prst="rect">
            <a:avLst/>
          </a:prstGeom>
          <a:noFill/>
        </p:spPr>
        <p:txBody>
          <a:bodyPr wrap="square" lIns="0" tIns="0" rIns="0" bIns="0" anchor="t">
            <a:spAutoFit/>
          </a:bodyPr>
          <a:lstStyle/>
          <a:p>
            <a:pPr algn="l"/>
            <a:r>
              <a:rPr sz="1400" b="1" i="0" spc="200">
                <a:solidFill>
                  <a:schemeClr val="accent6"/>
                </a:solidFill>
                <a:latin typeface="Inter"/>
              </a:rPr>
              <a:t>WEEK 1</a:t>
            </a:r>
          </a:p>
        </p:txBody>
      </p:sp>
      <p:sp>
        <p:nvSpPr>
          <p:cNvPr id="7" name="Week 1 heading"/>
          <p:cNvSpPr txBox="1"/>
          <p:nvPr/>
        </p:nvSpPr>
        <p:spPr>
          <a:xfrm>
            <a:off x="704088" y="3657600"/>
            <a:ext cx="2194560" cy="548640"/>
          </a:xfrm>
          <a:prstGeom prst="rect">
            <a:avLst/>
          </a:prstGeom>
          <a:noFill/>
        </p:spPr>
        <p:txBody>
          <a:bodyPr wrap="square" lIns="0" tIns="0" rIns="0" bIns="0" anchor="t">
            <a:spAutoFit/>
          </a:bodyPr>
          <a:lstStyle/>
          <a:p>
            <a:pPr algn="l"/>
            <a:r>
              <a:rPr sz="2400" b="1" i="0">
                <a:solidFill>
                  <a:schemeClr val="tx1"/>
                </a:solidFill>
                <a:latin typeface="Instrument Sans SemiBold"/>
              </a:rPr>
              <a:t>Inventory</a:t>
            </a:r>
          </a:p>
        </p:txBody>
      </p:sp>
      <p:sp>
        <p:nvSpPr>
          <p:cNvPr id="8" name="Week 1 body"/>
          <p:cNvSpPr txBox="1"/>
          <p:nvPr/>
        </p:nvSpPr>
        <p:spPr>
          <a:xfrm>
            <a:off x="704088" y="4389120"/>
            <a:ext cx="2240280" cy="1554480"/>
          </a:xfrm>
          <a:prstGeom prst="rect">
            <a:avLst/>
          </a:prstGeom>
          <a:noFill/>
        </p:spPr>
        <p:txBody>
          <a:bodyPr wrap="square" lIns="0" tIns="0" rIns="0" bIns="0" anchor="t">
            <a:spAutoFit/>
          </a:bodyPr>
          <a:lstStyle/>
          <a:p>
            <a:pPr algn="l"/>
            <a:r>
              <a:rPr sz="1600" b="0" i="0">
                <a:solidFill>
                  <a:schemeClr val="tx1"/>
                </a:solidFill>
                <a:latin typeface="Inter"/>
              </a:rPr>
              <a:t>Find out which AI tools staff already use, officially or not</a:t>
            </a:r>
          </a:p>
        </p:txBody>
      </p:sp>
      <p:sp>
        <p:nvSpPr>
          <p:cNvPr id="9" name="Week card 2"/>
          <p:cNvSpPr/>
          <p:nvPr/>
        </p:nvSpPr>
        <p:spPr>
          <a:xfrm>
            <a:off x="3310128" y="3017520"/>
            <a:ext cx="2743200" cy="301752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Week marker 2"/>
          <p:cNvSpPr/>
          <p:nvPr/>
        </p:nvSpPr>
        <p:spPr>
          <a:xfrm>
            <a:off x="4224528" y="1783080"/>
            <a:ext cx="822960" cy="8229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chemeClr val="bg1"/>
                </a:solidFill>
                <a:latin typeface="Instrument Sans SemiBold"/>
              </a:rPr>
              <a:t>2</a:t>
            </a:r>
          </a:p>
        </p:txBody>
      </p:sp>
      <p:sp>
        <p:nvSpPr>
          <p:cNvPr id="11" name="Week 2 label"/>
          <p:cNvSpPr txBox="1"/>
          <p:nvPr/>
        </p:nvSpPr>
        <p:spPr>
          <a:xfrm>
            <a:off x="3584448" y="3291840"/>
            <a:ext cx="2194560" cy="274320"/>
          </a:xfrm>
          <a:prstGeom prst="rect">
            <a:avLst/>
          </a:prstGeom>
          <a:noFill/>
        </p:spPr>
        <p:txBody>
          <a:bodyPr wrap="square" lIns="0" tIns="0" rIns="0" bIns="0" anchor="t">
            <a:spAutoFit/>
          </a:bodyPr>
          <a:lstStyle/>
          <a:p>
            <a:pPr algn="l"/>
            <a:r>
              <a:rPr sz="1400" b="1" i="0" spc="200">
                <a:solidFill>
                  <a:schemeClr val="accent6"/>
                </a:solidFill>
                <a:latin typeface="Inter"/>
              </a:rPr>
              <a:t>WEEK 2</a:t>
            </a:r>
          </a:p>
        </p:txBody>
      </p:sp>
      <p:sp>
        <p:nvSpPr>
          <p:cNvPr id="12" name="Week 2 heading"/>
          <p:cNvSpPr txBox="1"/>
          <p:nvPr/>
        </p:nvSpPr>
        <p:spPr>
          <a:xfrm>
            <a:off x="3584448" y="3657600"/>
            <a:ext cx="2194560" cy="548640"/>
          </a:xfrm>
          <a:prstGeom prst="rect">
            <a:avLst/>
          </a:prstGeom>
          <a:noFill/>
        </p:spPr>
        <p:txBody>
          <a:bodyPr wrap="square" lIns="0" tIns="0" rIns="0" bIns="0" anchor="t">
            <a:spAutoFit/>
          </a:bodyPr>
          <a:lstStyle/>
          <a:p>
            <a:pPr algn="l"/>
            <a:r>
              <a:rPr sz="2400" b="1" i="0">
                <a:solidFill>
                  <a:schemeClr val="tx1"/>
                </a:solidFill>
                <a:latin typeface="Instrument Sans SemiBold"/>
              </a:rPr>
              <a:t>Vet</a:t>
            </a:r>
          </a:p>
        </p:txBody>
      </p:sp>
      <p:sp>
        <p:nvSpPr>
          <p:cNvPr id="13" name="Week 2 body"/>
          <p:cNvSpPr txBox="1"/>
          <p:nvPr/>
        </p:nvSpPr>
        <p:spPr>
          <a:xfrm>
            <a:off x="3584448" y="4389120"/>
            <a:ext cx="2240280" cy="1554480"/>
          </a:xfrm>
          <a:prstGeom prst="rect">
            <a:avLst/>
          </a:prstGeom>
          <a:noFill/>
        </p:spPr>
        <p:txBody>
          <a:bodyPr wrap="square" lIns="0" tIns="0" rIns="0" bIns="0" anchor="t">
            <a:spAutoFit/>
          </a:bodyPr>
          <a:lstStyle/>
          <a:p>
            <a:pPr algn="l"/>
            <a:r>
              <a:rPr sz="1600" b="0" i="0">
                <a:solidFill>
                  <a:schemeClr val="tx1"/>
                </a:solidFill>
                <a:latin typeface="Inter"/>
              </a:rPr>
              <a:t>Run one business-grade tool through the eight vendor questions</a:t>
            </a:r>
          </a:p>
        </p:txBody>
      </p:sp>
      <p:sp>
        <p:nvSpPr>
          <p:cNvPr id="14" name="Week card 3"/>
          <p:cNvSpPr/>
          <p:nvPr/>
        </p:nvSpPr>
        <p:spPr>
          <a:xfrm>
            <a:off x="6190488" y="3017520"/>
            <a:ext cx="2743200" cy="301752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Week marker 3"/>
          <p:cNvSpPr/>
          <p:nvPr/>
        </p:nvSpPr>
        <p:spPr>
          <a:xfrm>
            <a:off x="7104888" y="1783080"/>
            <a:ext cx="822960" cy="8229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chemeClr val="bg1"/>
                </a:solidFill>
                <a:latin typeface="Instrument Sans SemiBold"/>
              </a:rPr>
              <a:t>3</a:t>
            </a:r>
          </a:p>
        </p:txBody>
      </p:sp>
      <p:sp>
        <p:nvSpPr>
          <p:cNvPr id="16" name="Week 3 label"/>
          <p:cNvSpPr txBox="1"/>
          <p:nvPr/>
        </p:nvSpPr>
        <p:spPr>
          <a:xfrm>
            <a:off x="6464807" y="3291840"/>
            <a:ext cx="2194560" cy="274320"/>
          </a:xfrm>
          <a:prstGeom prst="rect">
            <a:avLst/>
          </a:prstGeom>
          <a:noFill/>
        </p:spPr>
        <p:txBody>
          <a:bodyPr wrap="square" lIns="0" tIns="0" rIns="0" bIns="0" anchor="t">
            <a:spAutoFit/>
          </a:bodyPr>
          <a:lstStyle/>
          <a:p>
            <a:pPr algn="l"/>
            <a:r>
              <a:rPr sz="1400" b="1" i="0" spc="200">
                <a:solidFill>
                  <a:schemeClr val="accent6"/>
                </a:solidFill>
                <a:latin typeface="Inter"/>
              </a:rPr>
              <a:t>WEEK 3</a:t>
            </a:r>
          </a:p>
        </p:txBody>
      </p:sp>
      <p:sp>
        <p:nvSpPr>
          <p:cNvPr id="17" name="Week 3 heading"/>
          <p:cNvSpPr txBox="1"/>
          <p:nvPr/>
        </p:nvSpPr>
        <p:spPr>
          <a:xfrm>
            <a:off x="6464807" y="3657600"/>
            <a:ext cx="2194560" cy="548640"/>
          </a:xfrm>
          <a:prstGeom prst="rect">
            <a:avLst/>
          </a:prstGeom>
          <a:noFill/>
        </p:spPr>
        <p:txBody>
          <a:bodyPr wrap="square" lIns="0" tIns="0" rIns="0" bIns="0" anchor="t">
            <a:spAutoFit/>
          </a:bodyPr>
          <a:lstStyle/>
          <a:p>
            <a:pPr algn="l"/>
            <a:r>
              <a:rPr sz="2400" b="1" i="0">
                <a:solidFill>
                  <a:schemeClr val="tx1"/>
                </a:solidFill>
                <a:latin typeface="Instrument Sans SemiBold"/>
              </a:rPr>
              <a:t>Pilot</a:t>
            </a:r>
          </a:p>
        </p:txBody>
      </p:sp>
      <p:sp>
        <p:nvSpPr>
          <p:cNvPr id="18" name="Week 3 body"/>
          <p:cNvSpPr txBox="1"/>
          <p:nvPr/>
        </p:nvSpPr>
        <p:spPr>
          <a:xfrm>
            <a:off x="6464807" y="4389120"/>
            <a:ext cx="2240280" cy="1554480"/>
          </a:xfrm>
          <a:prstGeom prst="rect">
            <a:avLst/>
          </a:prstGeom>
          <a:noFill/>
        </p:spPr>
        <p:txBody>
          <a:bodyPr wrap="square" lIns="0" tIns="0" rIns="0" bIns="0" anchor="t">
            <a:spAutoFit/>
          </a:bodyPr>
          <a:lstStyle/>
          <a:p>
            <a:pPr algn="l"/>
            <a:r>
              <a:rPr sz="1600" b="0" i="0">
                <a:solidFill>
                  <a:schemeClr val="tx1"/>
                </a:solidFill>
                <a:latin typeface="Inter"/>
              </a:rPr>
              <a:t>Try one low-risk use case with review built in</a:t>
            </a:r>
          </a:p>
        </p:txBody>
      </p:sp>
      <p:sp>
        <p:nvSpPr>
          <p:cNvPr id="19" name="Week card 4"/>
          <p:cNvSpPr/>
          <p:nvPr/>
        </p:nvSpPr>
        <p:spPr>
          <a:xfrm>
            <a:off x="9070848" y="3017520"/>
            <a:ext cx="2743200" cy="301752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Week marker 4"/>
          <p:cNvSpPr/>
          <p:nvPr/>
        </p:nvSpPr>
        <p:spPr>
          <a:xfrm>
            <a:off x="9985248" y="1783080"/>
            <a:ext cx="822960" cy="8229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chemeClr val="bg1"/>
                </a:solidFill>
                <a:latin typeface="Instrument Sans SemiBold"/>
              </a:rPr>
              <a:t>4</a:t>
            </a:r>
          </a:p>
        </p:txBody>
      </p:sp>
      <p:sp>
        <p:nvSpPr>
          <p:cNvPr id="21" name="Week 4 label"/>
          <p:cNvSpPr txBox="1"/>
          <p:nvPr/>
        </p:nvSpPr>
        <p:spPr>
          <a:xfrm>
            <a:off x="9345168" y="3291840"/>
            <a:ext cx="2194560" cy="274320"/>
          </a:xfrm>
          <a:prstGeom prst="rect">
            <a:avLst/>
          </a:prstGeom>
          <a:noFill/>
        </p:spPr>
        <p:txBody>
          <a:bodyPr wrap="square" lIns="0" tIns="0" rIns="0" bIns="0" anchor="t">
            <a:spAutoFit/>
          </a:bodyPr>
          <a:lstStyle/>
          <a:p>
            <a:pPr algn="l"/>
            <a:r>
              <a:rPr sz="1400" b="1" i="0" spc="200">
                <a:solidFill>
                  <a:schemeClr val="accent6"/>
                </a:solidFill>
                <a:latin typeface="Inter"/>
              </a:rPr>
              <a:t>WEEK 4</a:t>
            </a:r>
          </a:p>
        </p:txBody>
      </p:sp>
      <p:sp>
        <p:nvSpPr>
          <p:cNvPr id="22" name="Week 4 heading"/>
          <p:cNvSpPr txBox="1"/>
          <p:nvPr/>
        </p:nvSpPr>
        <p:spPr>
          <a:xfrm>
            <a:off x="9345168" y="3657600"/>
            <a:ext cx="2194560" cy="548640"/>
          </a:xfrm>
          <a:prstGeom prst="rect">
            <a:avLst/>
          </a:prstGeom>
          <a:noFill/>
        </p:spPr>
        <p:txBody>
          <a:bodyPr wrap="square" lIns="0" tIns="0" rIns="0" bIns="0" anchor="t">
            <a:spAutoFit/>
          </a:bodyPr>
          <a:lstStyle/>
          <a:p>
            <a:pPr algn="l"/>
            <a:r>
              <a:rPr sz="2400" b="1" i="0">
                <a:solidFill>
                  <a:schemeClr val="tx1"/>
                </a:solidFill>
                <a:latin typeface="Instrument Sans SemiBold"/>
              </a:rPr>
              <a:t>Formalize</a:t>
            </a:r>
          </a:p>
        </p:txBody>
      </p:sp>
      <p:sp>
        <p:nvSpPr>
          <p:cNvPr id="23" name="Week 4 body"/>
          <p:cNvSpPr txBox="1"/>
          <p:nvPr/>
        </p:nvSpPr>
        <p:spPr>
          <a:xfrm>
            <a:off x="9345168" y="4389120"/>
            <a:ext cx="2240280" cy="1554480"/>
          </a:xfrm>
          <a:prstGeom prst="rect">
            <a:avLst/>
          </a:prstGeom>
          <a:noFill/>
        </p:spPr>
        <p:txBody>
          <a:bodyPr wrap="square" lIns="0" tIns="0" rIns="0" bIns="0" anchor="t">
            <a:spAutoFit/>
          </a:bodyPr>
          <a:lstStyle/>
          <a:p>
            <a:pPr algn="l"/>
            <a:r>
              <a:rPr sz="1600" b="0" i="0">
                <a:solidFill>
                  <a:schemeClr val="tx1"/>
                </a:solidFill>
                <a:latin typeface="Inter"/>
              </a:rPr>
              <a:t>Draft the one-page policy and train the team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a:t>Key takeaways</a:t>
            </a:r>
          </a:p>
        </p:txBody>
      </p:sp>
      <p:sp>
        <p:nvSpPr>
          <p:cNvPr id="3" name="Takeaway number 1"/>
          <p:cNvSpPr/>
          <p:nvPr/>
        </p:nvSpPr>
        <p:spPr>
          <a:xfrm>
            <a:off x="429768" y="1783080"/>
            <a:ext cx="731520" cy="73152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chemeClr val="tx1"/>
                </a:solidFill>
                <a:latin typeface="Instrument Sans SemiBold"/>
              </a:rPr>
              <a:t>1</a:t>
            </a:r>
          </a:p>
        </p:txBody>
      </p:sp>
      <p:sp>
        <p:nvSpPr>
          <p:cNvPr id="4" name="Takeaway 1 heading"/>
          <p:cNvSpPr txBox="1"/>
          <p:nvPr/>
        </p:nvSpPr>
        <p:spPr>
          <a:xfrm>
            <a:off x="1435608" y="1691640"/>
            <a:ext cx="3017520" cy="914400"/>
          </a:xfrm>
          <a:prstGeom prst="rect">
            <a:avLst/>
          </a:prstGeom>
          <a:noFill/>
        </p:spPr>
        <p:txBody>
          <a:bodyPr wrap="square" lIns="0" tIns="0" rIns="0" bIns="0" anchor="ctr">
            <a:spAutoFit/>
          </a:bodyPr>
          <a:lstStyle/>
          <a:p>
            <a:pPr algn="l"/>
            <a:r>
              <a:rPr sz="2200" b="1" i="0">
                <a:solidFill>
                  <a:schemeClr val="bg1"/>
                </a:solidFill>
                <a:latin typeface="Instrument Sans SemiBold"/>
              </a:rPr>
              <a:t>Protect first</a:t>
            </a:r>
          </a:p>
        </p:txBody>
      </p:sp>
      <p:sp>
        <p:nvSpPr>
          <p:cNvPr id="5" name="Takeaway 1 body"/>
          <p:cNvSpPr txBox="1"/>
          <p:nvPr/>
        </p:nvSpPr>
        <p:spPr>
          <a:xfrm>
            <a:off x="4636007" y="1691640"/>
            <a:ext cx="7040880" cy="914400"/>
          </a:xfrm>
          <a:prstGeom prst="rect">
            <a:avLst/>
          </a:prstGeom>
          <a:noFill/>
        </p:spPr>
        <p:txBody>
          <a:bodyPr wrap="square" lIns="0" tIns="0" rIns="0" bIns="0" anchor="ctr">
            <a:spAutoFit/>
          </a:bodyPr>
          <a:lstStyle/>
          <a:p>
            <a:pPr algn="l"/>
            <a:r>
              <a:rPr sz="1600" b="0" i="0">
                <a:solidFill>
                  <a:schemeClr val="bg2"/>
                </a:solidFill>
                <a:latin typeface="Inter"/>
              </a:rPr>
              <a:t>Know your tool tier, apply the three-tier rule, and vet every vendor.</a:t>
            </a:r>
          </a:p>
        </p:txBody>
      </p:sp>
      <p:sp>
        <p:nvSpPr>
          <p:cNvPr id="6" name="Takeaway number 2"/>
          <p:cNvSpPr/>
          <p:nvPr/>
        </p:nvSpPr>
        <p:spPr>
          <a:xfrm>
            <a:off x="429768" y="2880360"/>
            <a:ext cx="731520" cy="73152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chemeClr val="tx1"/>
                </a:solidFill>
                <a:latin typeface="Instrument Sans SemiBold"/>
              </a:rPr>
              <a:t>2</a:t>
            </a:r>
          </a:p>
        </p:txBody>
      </p:sp>
      <p:sp>
        <p:nvSpPr>
          <p:cNvPr id="7" name="Takeaway 2 heading"/>
          <p:cNvSpPr txBox="1"/>
          <p:nvPr/>
        </p:nvSpPr>
        <p:spPr>
          <a:xfrm>
            <a:off x="1435608" y="2788920"/>
            <a:ext cx="3017520" cy="914400"/>
          </a:xfrm>
          <a:prstGeom prst="rect">
            <a:avLst/>
          </a:prstGeom>
          <a:noFill/>
        </p:spPr>
        <p:txBody>
          <a:bodyPr wrap="square" lIns="0" tIns="0" rIns="0" bIns="0" anchor="ctr">
            <a:spAutoFit/>
          </a:bodyPr>
          <a:lstStyle/>
          <a:p>
            <a:pPr algn="l"/>
            <a:r>
              <a:rPr sz="2200" b="1" i="0">
                <a:solidFill>
                  <a:schemeClr val="bg1"/>
                </a:solidFill>
                <a:latin typeface="Instrument Sans SemiBold"/>
              </a:rPr>
              <a:t>Verify always</a:t>
            </a:r>
          </a:p>
        </p:txBody>
      </p:sp>
      <p:sp>
        <p:nvSpPr>
          <p:cNvPr id="8" name="Takeaway 2 body"/>
          <p:cNvSpPr txBox="1"/>
          <p:nvPr/>
        </p:nvSpPr>
        <p:spPr>
          <a:xfrm>
            <a:off x="4636007" y="2788920"/>
            <a:ext cx="7040880" cy="914400"/>
          </a:xfrm>
          <a:prstGeom prst="rect">
            <a:avLst/>
          </a:prstGeom>
          <a:noFill/>
        </p:spPr>
        <p:txBody>
          <a:bodyPr wrap="square" lIns="0" tIns="0" rIns="0" bIns="0" anchor="ctr">
            <a:spAutoFit/>
          </a:bodyPr>
          <a:lstStyle/>
          <a:p>
            <a:pPr algn="l"/>
            <a:r>
              <a:rPr sz="1600" b="0" i="0">
                <a:solidFill>
                  <a:schemeClr val="bg2"/>
                </a:solidFill>
                <a:latin typeface="Inter"/>
              </a:rPr>
              <a:t>AI drafts. A qualified professional checks, decides, and owns the result.</a:t>
            </a:r>
          </a:p>
        </p:txBody>
      </p:sp>
      <p:sp>
        <p:nvSpPr>
          <p:cNvPr id="9" name="Takeaway number 3"/>
          <p:cNvSpPr/>
          <p:nvPr/>
        </p:nvSpPr>
        <p:spPr>
          <a:xfrm>
            <a:off x="429768" y="3977639"/>
            <a:ext cx="731520" cy="73152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b="1">
                <a:solidFill>
                  <a:schemeClr val="tx1"/>
                </a:solidFill>
                <a:latin typeface="Instrument Sans SemiBold"/>
              </a:rPr>
              <a:t>3</a:t>
            </a:r>
          </a:p>
        </p:txBody>
      </p:sp>
      <p:sp>
        <p:nvSpPr>
          <p:cNvPr id="10" name="Takeaway 3 heading"/>
          <p:cNvSpPr txBox="1"/>
          <p:nvPr/>
        </p:nvSpPr>
        <p:spPr>
          <a:xfrm>
            <a:off x="1435608" y="3886200"/>
            <a:ext cx="3017520" cy="914400"/>
          </a:xfrm>
          <a:prstGeom prst="rect">
            <a:avLst/>
          </a:prstGeom>
          <a:noFill/>
        </p:spPr>
        <p:txBody>
          <a:bodyPr wrap="square" lIns="0" tIns="0" rIns="0" bIns="0" anchor="ctr">
            <a:spAutoFit/>
          </a:bodyPr>
          <a:lstStyle/>
          <a:p>
            <a:pPr algn="l"/>
            <a:r>
              <a:rPr sz="2200" b="1" i="0">
                <a:solidFill>
                  <a:schemeClr val="bg1"/>
                </a:solidFill>
                <a:latin typeface="Instrument Sans SemiBold"/>
              </a:rPr>
              <a:t>Build a capability</a:t>
            </a:r>
          </a:p>
        </p:txBody>
      </p:sp>
      <p:sp>
        <p:nvSpPr>
          <p:cNvPr id="11" name="Takeaway 3 body"/>
          <p:cNvSpPr txBox="1"/>
          <p:nvPr/>
        </p:nvSpPr>
        <p:spPr>
          <a:xfrm>
            <a:off x="4636007" y="3886200"/>
            <a:ext cx="7040880" cy="914400"/>
          </a:xfrm>
          <a:prstGeom prst="rect">
            <a:avLst/>
          </a:prstGeom>
          <a:noFill/>
        </p:spPr>
        <p:txBody>
          <a:bodyPr wrap="square" lIns="0" tIns="0" rIns="0" bIns="0" anchor="ctr">
            <a:spAutoFit/>
          </a:bodyPr>
          <a:lstStyle/>
          <a:p>
            <a:pPr algn="l"/>
            <a:r>
              <a:rPr sz="1600" b="0" i="0">
                <a:solidFill>
                  <a:schemeClr val="bg2"/>
                </a:solidFill>
                <a:latin typeface="Inter"/>
              </a:rPr>
              <a:t>Start with one low-risk use case and one page of policy, then scale with governance.</a:t>
            </a:r>
          </a:p>
        </p:txBody>
      </p:sp>
      <p:sp>
        <p:nvSpPr>
          <p:cNvPr id="12" name="Questions"/>
          <p:cNvSpPr txBox="1"/>
          <p:nvPr/>
        </p:nvSpPr>
        <p:spPr>
          <a:xfrm>
            <a:off x="429768" y="5029200"/>
            <a:ext cx="4572000" cy="640080"/>
          </a:xfrm>
          <a:prstGeom prst="rect">
            <a:avLst/>
          </a:prstGeom>
          <a:noFill/>
        </p:spPr>
        <p:txBody>
          <a:bodyPr wrap="square" lIns="0" tIns="0" rIns="0" bIns="0" anchor="ctr">
            <a:spAutoFit/>
          </a:bodyPr>
          <a:lstStyle/>
          <a:p>
            <a:pPr algn="l"/>
            <a:r>
              <a:rPr sz="3400" b="1" i="0">
                <a:solidFill>
                  <a:schemeClr val="accent2"/>
                </a:solidFill>
                <a:latin typeface="Instrument Sans SemiBold"/>
              </a:rPr>
              <a:t>Questions?</a:t>
            </a:r>
          </a:p>
        </p:txBody>
      </p:sp>
      <p:sp>
        <p:nvSpPr>
          <p:cNvPr id="13" name="Presenter name"/>
          <p:cNvSpPr txBox="1"/>
          <p:nvPr/>
        </p:nvSpPr>
        <p:spPr>
          <a:xfrm>
            <a:off x="6400800" y="4892040"/>
            <a:ext cx="5367528" cy="365760"/>
          </a:xfrm>
          <a:prstGeom prst="rect">
            <a:avLst/>
          </a:prstGeom>
          <a:noFill/>
        </p:spPr>
        <p:txBody>
          <a:bodyPr wrap="square" lIns="0" tIns="0" rIns="0" bIns="0" anchor="t">
            <a:spAutoFit/>
          </a:bodyPr>
          <a:lstStyle/>
          <a:p>
            <a:pPr algn="r"/>
            <a:r>
              <a:rPr sz="2000" b="1" i="0">
                <a:solidFill>
                  <a:schemeClr val="bg1"/>
                </a:solidFill>
                <a:latin typeface="Instrument Sans SemiBold"/>
              </a:rPr>
              <a:t>Elizabeth Moyle</a:t>
            </a:r>
          </a:p>
        </p:txBody>
      </p:sp>
      <p:sp>
        <p:nvSpPr>
          <p:cNvPr id="14" name="Presenter title"/>
          <p:cNvSpPr txBox="1"/>
          <p:nvPr/>
        </p:nvSpPr>
        <p:spPr>
          <a:xfrm>
            <a:off x="6400800" y="5303520"/>
            <a:ext cx="5367528" cy="640080"/>
          </a:xfrm>
          <a:prstGeom prst="rect">
            <a:avLst/>
          </a:prstGeom>
          <a:noFill/>
        </p:spPr>
        <p:txBody>
          <a:bodyPr wrap="square" lIns="0" tIns="0" rIns="0" bIns="0" anchor="t">
            <a:spAutoFit/>
          </a:bodyPr>
          <a:lstStyle/>
          <a:p>
            <a:pPr algn="r"/>
            <a:r>
              <a:rPr sz="1400" b="0" i="0">
                <a:solidFill>
                  <a:schemeClr val="bg2"/>
                </a:solidFill>
                <a:latin typeface="Inter"/>
              </a:rPr>
              <a:t>Advisory Director - AI and Intelligent Automation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Your clients are already using AI</a:t>
            </a:r>
          </a:p>
        </p:txBody>
      </p:sp>
      <p:sp>
        <p:nvSpPr>
          <p:cNvPr id="3" name="What you may see card"/>
          <p:cNvSpPr/>
          <p:nvPr/>
        </p:nvSpPr>
        <p:spPr>
          <a:xfrm>
            <a:off x="429768" y="1691640"/>
            <a:ext cx="5532120" cy="4389120"/>
          </a:xfrm>
          <a:prstGeom prst="roundRect">
            <a:avLst>
              <a:gd name="adj" fmla="val 6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What you may see circle"/>
          <p:cNvSpPr/>
          <p:nvPr/>
        </p:nvSpPr>
        <p:spPr>
          <a:xfrm>
            <a:off x="795528" y="1965960"/>
            <a:ext cx="731520" cy="73152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What you may see icon" descr="What you may see"/>
          <p:cNvPicPr>
            <a:picLocks noChangeAspect="1"/>
          </p:cNvPicPr>
          <p:nvPr/>
        </p:nvPicPr>
        <p:blipFill>
          <a:blip r:embed="rId3"/>
          <a:stretch>
            <a:fillRect/>
          </a:stretch>
        </p:blipFill>
        <p:spPr>
          <a:xfrm>
            <a:off x="978408" y="2148840"/>
            <a:ext cx="365760" cy="365760"/>
          </a:xfrm>
          <a:prstGeom prst="rect">
            <a:avLst/>
          </a:prstGeom>
        </p:spPr>
      </p:pic>
      <p:sp>
        <p:nvSpPr>
          <p:cNvPr id="6" name="See heading"/>
          <p:cNvSpPr txBox="1"/>
          <p:nvPr/>
        </p:nvSpPr>
        <p:spPr>
          <a:xfrm>
            <a:off x="1755648" y="1965960"/>
            <a:ext cx="3931920" cy="731520"/>
          </a:xfrm>
          <a:prstGeom prst="rect">
            <a:avLst/>
          </a:prstGeom>
          <a:noFill/>
        </p:spPr>
        <p:txBody>
          <a:bodyPr wrap="square" lIns="0" tIns="0" rIns="0" bIns="0" anchor="ctr">
            <a:spAutoFit/>
          </a:bodyPr>
          <a:lstStyle/>
          <a:p>
            <a:pPr algn="l"/>
            <a:r>
              <a:rPr sz="2200" b="1" i="0">
                <a:solidFill>
                  <a:schemeClr val="bg1"/>
                </a:solidFill>
                <a:latin typeface="Instrument Sans SemiBold"/>
              </a:rPr>
              <a:t>What you may see</a:t>
            </a:r>
          </a:p>
        </p:txBody>
      </p:sp>
      <p:sp>
        <p:nvSpPr>
          <p:cNvPr id="7" name="See list"/>
          <p:cNvSpPr txBox="1"/>
          <p:nvPr/>
        </p:nvSpPr>
        <p:spPr>
          <a:xfrm>
            <a:off x="795528" y="3017520"/>
            <a:ext cx="4846320" cy="2926080"/>
          </a:xfrm>
          <a:prstGeom prst="rect">
            <a:avLst/>
          </a:prstGeom>
          <a:noFill/>
        </p:spPr>
        <p:txBody>
          <a:bodyPr wrap="square" lIns="0" tIns="0" rIns="0" bIns="0" anchor="t">
            <a:spAutoFit/>
          </a:bodyPr>
          <a:lstStyle/>
          <a:p>
            <a:pPr marL="228600" indent="-228600" algn="l">
              <a:spcAft>
                <a:spcPts val="1200"/>
              </a:spcAft>
              <a:buFont typeface="Arial"/>
              <a:buChar char="•"/>
            </a:pPr>
            <a:r>
              <a:rPr sz="1800" b="0" i="0">
                <a:solidFill>
                  <a:schemeClr val="bg1"/>
                </a:solidFill>
                <a:latin typeface="Inter"/>
              </a:rPr>
              <a:t>Clients arriving with AI-generated questions</a:t>
            </a:r>
          </a:p>
          <a:p>
            <a:pPr marL="228600" indent="-228600" algn="l">
              <a:spcAft>
                <a:spcPts val="1200"/>
              </a:spcAft>
              <a:buFont typeface="Arial"/>
              <a:buChar char="•"/>
            </a:pPr>
            <a:r>
              <a:rPr sz="1800" b="0" i="0">
                <a:solidFill>
                  <a:schemeClr val="bg1"/>
                </a:solidFill>
                <a:latin typeface="Inter"/>
              </a:rPr>
              <a:t>Do-it-yourself wills and trust drafts</a:t>
            </a:r>
          </a:p>
          <a:p>
            <a:pPr marL="228600" indent="-228600" algn="l">
              <a:spcAft>
                <a:spcPts val="1200"/>
              </a:spcAft>
              <a:buFont typeface="Arial"/>
              <a:buChar char="•"/>
            </a:pPr>
            <a:r>
              <a:rPr sz="1800" b="0" i="0">
                <a:solidFill>
                  <a:schemeClr val="bg1"/>
                </a:solidFill>
                <a:latin typeface="Inter"/>
              </a:rPr>
              <a:t>AI used to “double-check” your advice</a:t>
            </a:r>
          </a:p>
          <a:p>
            <a:pPr marL="228600" indent="-228600" algn="l">
              <a:spcAft>
                <a:spcPts val="1200"/>
              </a:spcAft>
              <a:buFont typeface="Arial"/>
              <a:buChar char="•"/>
            </a:pPr>
            <a:r>
              <a:rPr sz="1800" b="0" i="0">
                <a:solidFill>
                  <a:schemeClr val="bg1"/>
                </a:solidFill>
                <a:latin typeface="Inter"/>
              </a:rPr>
              <a:t>Confident but incomplete summaries</a:t>
            </a:r>
          </a:p>
        </p:txBody>
      </p:sp>
      <p:sp>
        <p:nvSpPr>
          <p:cNvPr id="8" name="How to respond card"/>
          <p:cNvSpPr/>
          <p:nvPr/>
        </p:nvSpPr>
        <p:spPr>
          <a:xfrm>
            <a:off x="6236208" y="1691640"/>
            <a:ext cx="5532120" cy="4389120"/>
          </a:xfrm>
          <a:prstGeom prst="roundRect">
            <a:avLst>
              <a:gd name="adj" fmla="val 6000"/>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How to respond circle"/>
          <p:cNvSpPr/>
          <p:nvPr/>
        </p:nvSpPr>
        <p:spPr>
          <a:xfrm>
            <a:off x="6601968" y="1965960"/>
            <a:ext cx="731520" cy="73152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How to respond icon" descr="How to respond"/>
          <p:cNvPicPr>
            <a:picLocks noChangeAspect="1"/>
          </p:cNvPicPr>
          <p:nvPr/>
        </p:nvPicPr>
        <p:blipFill>
          <a:blip r:embed="rId4"/>
          <a:stretch>
            <a:fillRect/>
          </a:stretch>
        </p:blipFill>
        <p:spPr>
          <a:xfrm>
            <a:off x="6784848" y="2148840"/>
            <a:ext cx="365760" cy="365760"/>
          </a:xfrm>
          <a:prstGeom prst="rect">
            <a:avLst/>
          </a:prstGeom>
        </p:spPr>
      </p:pic>
      <p:sp>
        <p:nvSpPr>
          <p:cNvPr id="11" name="Respond heading"/>
          <p:cNvSpPr txBox="1"/>
          <p:nvPr/>
        </p:nvSpPr>
        <p:spPr>
          <a:xfrm>
            <a:off x="7562088" y="1965960"/>
            <a:ext cx="3931920" cy="731520"/>
          </a:xfrm>
          <a:prstGeom prst="rect">
            <a:avLst/>
          </a:prstGeom>
          <a:noFill/>
        </p:spPr>
        <p:txBody>
          <a:bodyPr wrap="square" lIns="0" tIns="0" rIns="0" bIns="0" anchor="ctr">
            <a:spAutoFit/>
          </a:bodyPr>
          <a:lstStyle/>
          <a:p>
            <a:pPr algn="l"/>
            <a:r>
              <a:rPr sz="2200" b="1" i="0">
                <a:solidFill>
                  <a:schemeClr val="tx1"/>
                </a:solidFill>
                <a:latin typeface="Instrument Sans SemiBold"/>
              </a:rPr>
              <a:t>How to respond</a:t>
            </a:r>
          </a:p>
        </p:txBody>
      </p:sp>
      <p:sp>
        <p:nvSpPr>
          <p:cNvPr id="12" name="Respond list"/>
          <p:cNvSpPr txBox="1"/>
          <p:nvPr/>
        </p:nvSpPr>
        <p:spPr>
          <a:xfrm>
            <a:off x="6601968" y="3017520"/>
            <a:ext cx="4846320" cy="2926080"/>
          </a:xfrm>
          <a:prstGeom prst="rect">
            <a:avLst/>
          </a:prstGeom>
          <a:noFill/>
        </p:spPr>
        <p:txBody>
          <a:bodyPr wrap="square" lIns="0" tIns="0" rIns="0" bIns="0" anchor="t">
            <a:spAutoFit/>
          </a:bodyPr>
          <a:lstStyle/>
          <a:p>
            <a:pPr marL="228600" indent="-228600" algn="l">
              <a:spcAft>
                <a:spcPts val="1200"/>
              </a:spcAft>
              <a:buFont typeface="Arial"/>
              <a:buChar char="•"/>
            </a:pPr>
            <a:r>
              <a:rPr sz="1800" b="0" i="0">
                <a:solidFill>
                  <a:schemeClr val="tx1"/>
                </a:solidFill>
                <a:latin typeface="Inter"/>
              </a:rPr>
              <a:t>Welcome the conversation and ask what the tool said</a:t>
            </a:r>
          </a:p>
          <a:p>
            <a:pPr marL="228600" indent="-228600" algn="l">
              <a:spcAft>
                <a:spcPts val="1200"/>
              </a:spcAft>
              <a:buFont typeface="Arial"/>
              <a:buChar char="•"/>
            </a:pPr>
            <a:r>
              <a:rPr sz="1800" b="0" i="0">
                <a:solidFill>
                  <a:schemeClr val="tx1"/>
                </a:solidFill>
                <a:latin typeface="Inter"/>
              </a:rPr>
              <a:t>Explain what AI cannot see: the full family picture</a:t>
            </a:r>
          </a:p>
          <a:p>
            <a:pPr marL="228600" indent="-228600" algn="l">
              <a:spcAft>
                <a:spcPts val="1200"/>
              </a:spcAft>
              <a:buFont typeface="Arial"/>
              <a:buChar char="•"/>
            </a:pPr>
            <a:r>
              <a:rPr sz="1800" b="0" i="0">
                <a:solidFill>
                  <a:schemeClr val="tx1"/>
                </a:solidFill>
                <a:latin typeface="Inter"/>
              </a:rPr>
              <a:t>Show how your judgment adds value</a:t>
            </a:r>
          </a:p>
          <a:p>
            <a:pPr marL="228600" indent="-228600" algn="l">
              <a:spcAft>
                <a:spcPts val="1200"/>
              </a:spcAft>
              <a:buFont typeface="Arial"/>
              <a:buChar char="•"/>
            </a:pPr>
            <a:r>
              <a:rPr sz="1800" b="0" i="0">
                <a:solidFill>
                  <a:schemeClr val="tx1"/>
                </a:solidFill>
                <a:latin typeface="Inter"/>
              </a:rPr>
              <a:t>Address AI use in your engagement letter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NET" val="10.0.2"/>
  <p:tag name="AS_OS" val="Microsoft Windows NT 10.0.17763.0"/>
  <p:tag name="AS_RELEASE_DATE" val="2026.01.14"/>
  <p:tag name="AS_TITLE" val="Aspose.Slides for .NET6"/>
  <p:tag name="AS_VERSION" val="26.1"/>
  <p:tag name="SLIDEHUBID_PRESENTATION" val=""/>
  <p:tag name="SLIDEHUBID_PRESENTATION_NEW" val=""/>
</p:tagLst>
</file>

<file path=ppt/theme/theme1.xml><?xml version="1.0" encoding="utf-8"?>
<a:theme xmlns:a="http://schemas.openxmlformats.org/drawingml/2006/main" name="Ashling Rebrand">
  <a:themeElements>
    <a:clrScheme name="Ashling 2026">
      <a:dk1>
        <a:srgbClr val="192830"/>
      </a:dk1>
      <a:lt1>
        <a:srgbClr val="FFFFFF"/>
      </a:lt1>
      <a:dk2>
        <a:srgbClr val="071C17"/>
      </a:dk2>
      <a:lt2>
        <a:srgbClr val="E5FFFF"/>
      </a:lt2>
      <a:accent1>
        <a:srgbClr val="03994E"/>
      </a:accent1>
      <a:accent2>
        <a:srgbClr val="5FD086"/>
      </a:accent2>
      <a:accent3>
        <a:srgbClr val="A8F452"/>
      </a:accent3>
      <a:accent4>
        <a:srgbClr val="F8F8F8"/>
      </a:accent4>
      <a:accent5>
        <a:srgbClr val="173B45"/>
      </a:accent5>
      <a:accent6>
        <a:srgbClr val="0A1920"/>
      </a:accent6>
      <a:hlink>
        <a:srgbClr val="60D086"/>
      </a:hlink>
      <a:folHlink>
        <a:srgbClr val="08994E"/>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shling Powerpoint Template" id="{BCA5E8AA-393C-4F5F-8265-D41AE0C77A60}" vid="{EDDECC40-4CE4-4D1F-9CB8-5005DADA2C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2089C32-201D-934D-8A8C-F637130F26CC}">
  <we:reference id="wa200005701" version="1.0.0.1" store="en-US" storeType="OMEX"/>
  <we:alternateReferences>
    <we:reference id="WA200005701" version="1.0.0.1" store=""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52b583f-31f9-4920-b668-e629929adb4a" xsi:nil="true"/>
    <HighSpotLink xmlns="b4e329b9-1379-43a5-b0b5-03410a4d79ea">
      <Url xsi:nil="true"/>
      <Description xsi:nil="true"/>
    </HighSpotLink>
    <lcf76f155ced4ddcb4097134ff3c332f xmlns="b4e329b9-1379-43a5-b0b5-03410a4d79e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02B132CAE181C45BF918B18AF9FE64C" ma:contentTypeVersion="16" ma:contentTypeDescription="Create a new document." ma:contentTypeScope="" ma:versionID="7aca5c25ea78b8fad065c95c18817d79">
  <xsd:schema xmlns:xsd="http://www.w3.org/2001/XMLSchema" xmlns:xs="http://www.w3.org/2001/XMLSchema" xmlns:p="http://schemas.microsoft.com/office/2006/metadata/properties" xmlns:ns2="b4e329b9-1379-43a5-b0b5-03410a4d79ea" xmlns:ns3="e52b583f-31f9-4920-b668-e629929adb4a" targetNamespace="http://schemas.microsoft.com/office/2006/metadata/properties" ma:root="true" ma:fieldsID="ef8be7e04e0bf128c63e45e41de01382" ns2:_="" ns3:_="">
    <xsd:import namespace="b4e329b9-1379-43a5-b0b5-03410a4d79ea"/>
    <xsd:import namespace="e52b583f-31f9-4920-b668-e629929adb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2:HighSpot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e329b9-1379-43a5-b0b5-03410a4d7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7777e56-3b16-4501-b8fa-432017cdebc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HighSpotLink" ma:index="22" nillable="true" ma:displayName="HighSpot Link" ma:format="Hyperlink" ma:internalName="HighSpot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52b583f-31f9-4920-b668-e629929adb4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631e1c1-b539-4532-9fb1-5d81d415805c}" ma:internalName="TaxCatchAll" ma:showField="CatchAllData" ma:web="e52b583f-31f9-4920-b668-e629929adb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F3A544-11C2-4086-9E38-584C51F18D99}">
  <ds:schemaRefs>
    <ds:schemaRef ds:uri="http://purl.org/dc/elements/1.1/"/>
    <ds:schemaRef ds:uri="http://www.w3.org/XML/1998/namespace"/>
    <ds:schemaRef ds:uri="http://purl.org/dc/dcmitype/"/>
    <ds:schemaRef ds:uri="http://schemas.openxmlformats.org/package/2006/metadata/core-properties"/>
    <ds:schemaRef ds:uri="e52b583f-31f9-4920-b668-e629929adb4a"/>
    <ds:schemaRef ds:uri="http://schemas.microsoft.com/office/2006/documentManagement/types"/>
    <ds:schemaRef ds:uri="http://schemas.microsoft.com/office/infopath/2007/PartnerControls"/>
    <ds:schemaRef ds:uri="http://purl.org/dc/terms/"/>
    <ds:schemaRef ds:uri="b4e329b9-1379-43a5-b0b5-03410a4d79ea"/>
    <ds:schemaRef ds:uri="http://schemas.microsoft.com/office/2006/metadata/properties"/>
  </ds:schemaRefs>
</ds:datastoreItem>
</file>

<file path=customXml/itemProps2.xml><?xml version="1.0" encoding="utf-8"?>
<ds:datastoreItem xmlns:ds="http://schemas.openxmlformats.org/officeDocument/2006/customXml" ds:itemID="{6AE889E6-5586-406D-9D05-2CBB665B5C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e329b9-1379-43a5-b0b5-03410a4d79ea"/>
    <ds:schemaRef ds:uri="e52b583f-31f9-4920-b668-e629929adb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0A4A06-018A-4D0D-BAEC-B1ADF58F3D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Ashling</Template>
  <TotalTime>17</TotalTime>
  <Words>2394</Words>
  <Application>Microsoft Macintosh PowerPoint</Application>
  <PresentationFormat>Widescreen</PresentationFormat>
  <Paragraphs>233</Paragraphs>
  <Slides>17</Slides>
  <Notes>17</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Courier New</vt:lpstr>
      <vt:lpstr>Instrument Sans</vt:lpstr>
      <vt:lpstr>Instrument Sans SemiBold</vt:lpstr>
      <vt:lpstr>Inter</vt:lpstr>
      <vt:lpstr>Roboto</vt:lpstr>
      <vt:lpstr>Ashling Rebrand</vt:lpstr>
      <vt:lpstr>From Hesitation to Action</vt:lpstr>
      <vt:lpstr>AI is likely already in your practice</vt:lpstr>
      <vt:lpstr>AI is a well-read assistant with no judgment</vt:lpstr>
      <vt:lpstr>Intelligent automation puts AI inside your process</vt:lpstr>
      <vt:lpstr>AI and automation speed the steps, not the advice</vt:lpstr>
      <vt:lpstr>The tool tier matters more than the brand name</vt:lpstr>
      <vt:lpstr>A simple three-tier rule governs what goes in</vt:lpstr>
      <vt:lpstr>Anonymizing client facts lowers risk before you ask</vt:lpstr>
      <vt:lpstr>Eight questions separate ready tools from risky ones</vt:lpstr>
      <vt:lpstr>Your professional duties apply to AI, too</vt:lpstr>
      <vt:lpstr>Start where risk is low and value is high</vt:lpstr>
      <vt:lpstr>AI can be confidently wrong, so verify everything</vt:lpstr>
      <vt:lpstr>A strong prompt carries its own safeguards</vt:lpstr>
      <vt:lpstr>One page of policy turns caution into practice</vt:lpstr>
      <vt:lpstr>Thirty days moves a firm from hesitation to action</vt:lpstr>
      <vt:lpstr>Key takeaways</vt:lpstr>
      <vt:lpstr>Your clients are already using 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Hesitation to Action: Using AI Safely and Responsibly in Your Estate Planning Practice</dc:title>
  <dc:creator>Elizabeth Moyle</dc:creator>
  <cp:lastModifiedBy>Brooke Gaither</cp:lastModifiedBy>
  <cp:revision>2</cp:revision>
  <dcterms:created xsi:type="dcterms:W3CDTF">2026-08-26T22:22:20Z</dcterms:created>
  <dcterms:modified xsi:type="dcterms:W3CDTF">2026-10-23T17:10:37Z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0x010100A02B132CAE181C45BF918B18AF9FE64C</vt:lpwstr>
  </property>
</Properties>
</file>